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9" r:id="rId3"/>
    <p:sldId id="262" r:id="rId4"/>
    <p:sldId id="304" r:id="rId5"/>
    <p:sldId id="305" r:id="rId6"/>
    <p:sldId id="306" r:id="rId7"/>
    <p:sldId id="287" r:id="rId8"/>
    <p:sldId id="263" r:id="rId9"/>
    <p:sldId id="268" r:id="rId10"/>
    <p:sldId id="307" r:id="rId11"/>
    <p:sldId id="308" r:id="rId12"/>
    <p:sldId id="309" r:id="rId13"/>
    <p:sldId id="298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283" r:id="rId25"/>
    <p:sldId id="303" r:id="rId26"/>
    <p:sldId id="291" r:id="rId27"/>
    <p:sldId id="286" r:id="rId28"/>
    <p:sldId id="276" r:id="rId29"/>
    <p:sldId id="320" r:id="rId30"/>
    <p:sldId id="258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EF1C10-68DC-4458-808E-4C9D2FE306E7}">
          <p14:sldIdLst>
            <p14:sldId id="256"/>
          </p14:sldIdLst>
        </p14:section>
        <p14:section name="Предметная область" id="{8010C4C3-79FD-4B53-AEBD-ACC1ECFA6536}">
          <p14:sldIdLst>
            <p14:sldId id="259"/>
          </p14:sldIdLst>
        </p14:section>
        <p14:section name="Актуальность" id="{7984513C-291C-4439-B7BC-21DB7856504C}">
          <p14:sldIdLst>
            <p14:sldId id="262"/>
          </p14:sldIdLst>
        </p14:section>
        <p14:section name="Цели и задачи" id="{8089798C-BCE4-49FB-B3E1-28C51B38858B}">
          <p14:sldIdLst>
            <p14:sldId id="304"/>
            <p14:sldId id="305"/>
            <p14:sldId id="306"/>
            <p14:sldId id="287"/>
            <p14:sldId id="263"/>
          </p14:sldIdLst>
        </p14:section>
        <p14:section name="Предобработка" id="{21EA0C24-3755-475F-9FEC-FAEBF1450289}">
          <p14:sldIdLst>
            <p14:sldId id="268"/>
            <p14:sldId id="307"/>
            <p14:sldId id="308"/>
            <p14:sldId id="309"/>
          </p14:sldIdLst>
        </p14:section>
        <p14:section name="Автоэнкодер" id="{DFBDB37C-F8AA-4E28-8C8A-68DEAC435003}">
          <p14:sldIdLst>
            <p14:sldId id="29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83"/>
            <p14:sldId id="303"/>
            <p14:sldId id="291"/>
            <p14:sldId id="286"/>
            <p14:sldId id="276"/>
            <p14:sldId id="32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1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аула Грешнева" initials="ПГ" lastIdx="1" clrIdx="0">
    <p:extLst>
      <p:ext uri="{19B8F6BF-5375-455C-9EA6-DF929625EA0E}">
        <p15:presenceInfo xmlns:p15="http://schemas.microsoft.com/office/powerpoint/2012/main" userId="fcc080f5d473fa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95B3D7"/>
    <a:srgbClr val="5B7DA6"/>
    <a:srgbClr val="BCCFE6"/>
    <a:srgbClr val="404040"/>
    <a:srgbClr val="6C6C6C"/>
    <a:srgbClr val="003F82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DCB42-D269-4C82-A9DB-CD5D4EF6A817}" v="426" dt="2021-05-23T19:30:59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348" y="84"/>
      </p:cViewPr>
      <p:guideLst>
        <p:guide orient="horz" pos="4133"/>
        <p:guide pos="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498D6-1719-46DA-9F11-DDD6BAE470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4118C1A-CB9C-4483-8C59-62805E1B8E59}">
      <dgm:prSet phldrT="[Текст]"/>
      <dgm:spPr/>
      <dgm:t>
        <a:bodyPr/>
        <a:lstStyle/>
        <a:p>
          <a:r>
            <a:rPr lang="ru-RU" dirty="0"/>
            <a:t>Машинное обучение</a:t>
          </a:r>
        </a:p>
      </dgm:t>
    </dgm:pt>
    <dgm:pt modelId="{7ABA1399-3056-4D73-B30D-A2AB39BDCCCB}" type="parTrans" cxnId="{4EB3F1BA-2494-4506-9F76-2E8A125601AE}">
      <dgm:prSet/>
      <dgm:spPr/>
      <dgm:t>
        <a:bodyPr/>
        <a:lstStyle/>
        <a:p>
          <a:endParaRPr lang="ru-RU"/>
        </a:p>
      </dgm:t>
    </dgm:pt>
    <dgm:pt modelId="{F27C18FF-DDB6-42F5-AD5E-88786F4EB761}" type="sibTrans" cxnId="{4EB3F1BA-2494-4506-9F76-2E8A125601AE}">
      <dgm:prSet/>
      <dgm:spPr/>
      <dgm:t>
        <a:bodyPr/>
        <a:lstStyle/>
        <a:p>
          <a:endParaRPr lang="ru-RU"/>
        </a:p>
      </dgm:t>
    </dgm:pt>
    <dgm:pt modelId="{3F3E7378-C095-4F3D-B7A2-5C6F2E29A818}" type="asst">
      <dgm:prSet phldrT="[Текст]"/>
      <dgm:spPr/>
      <dgm:t>
        <a:bodyPr/>
        <a:lstStyle/>
        <a:p>
          <a:r>
            <a:rPr lang="ru-RU" dirty="0"/>
            <a:t>Обучение без учителя</a:t>
          </a:r>
        </a:p>
      </dgm:t>
    </dgm:pt>
    <dgm:pt modelId="{7EFB386A-22E8-4B1E-B7FC-E0E50C9D72CB}" type="parTrans" cxnId="{D030052C-1B88-4453-BCCF-B6EE2636A52D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ru-RU"/>
        </a:p>
      </dgm:t>
    </dgm:pt>
    <dgm:pt modelId="{57F894E7-6702-443D-9E36-F6B06ECE1B15}" type="sibTrans" cxnId="{D030052C-1B88-4453-BCCF-B6EE2636A52D}">
      <dgm:prSet/>
      <dgm:spPr/>
      <dgm:t>
        <a:bodyPr/>
        <a:lstStyle/>
        <a:p>
          <a:endParaRPr lang="ru-RU"/>
        </a:p>
      </dgm:t>
    </dgm:pt>
    <dgm:pt modelId="{B746580E-04DA-4428-A6B2-3D414EDB7480}" type="asst">
      <dgm:prSet phldrT="[Текст]"/>
      <dgm:spPr/>
      <dgm:t>
        <a:bodyPr/>
        <a:lstStyle/>
        <a:p>
          <a:r>
            <a:rPr lang="ru-RU" dirty="0"/>
            <a:t>Оценка плотности</a:t>
          </a:r>
        </a:p>
      </dgm:t>
    </dgm:pt>
    <dgm:pt modelId="{F016E217-2118-4F36-A1E9-51BC8E6D326F}" type="parTrans" cxnId="{07545663-5D43-4253-9177-CD1B19849992}">
      <dgm:prSet/>
      <dgm:spPr/>
      <dgm:t>
        <a:bodyPr/>
        <a:lstStyle/>
        <a:p>
          <a:endParaRPr lang="ru-RU"/>
        </a:p>
      </dgm:t>
    </dgm:pt>
    <dgm:pt modelId="{B4CD2D7B-B0EA-4195-A38C-428C392C2732}" type="sibTrans" cxnId="{07545663-5D43-4253-9177-CD1B19849992}">
      <dgm:prSet/>
      <dgm:spPr/>
      <dgm:t>
        <a:bodyPr/>
        <a:lstStyle/>
        <a:p>
          <a:endParaRPr lang="ru-RU"/>
        </a:p>
      </dgm:t>
    </dgm:pt>
    <dgm:pt modelId="{3DDADAA0-6CB7-4BCC-92F6-DDE7F2CE65F5}" type="asst">
      <dgm:prSet phldrT="[Текст]"/>
      <dgm:spPr/>
      <dgm:t>
        <a:bodyPr/>
        <a:lstStyle/>
        <a:p>
          <a:r>
            <a:rPr lang="ru-RU" dirty="0"/>
            <a:t>Снижение размерности</a:t>
          </a:r>
        </a:p>
      </dgm:t>
    </dgm:pt>
    <dgm:pt modelId="{0A5646E2-AD7A-4310-9108-7433BA66DB03}" type="parTrans" cxnId="{3A30BBC3-B633-4240-90A0-93EDB75C4989}">
      <dgm:prSet/>
      <dgm:spPr/>
      <dgm:t>
        <a:bodyPr/>
        <a:lstStyle/>
        <a:p>
          <a:endParaRPr lang="ru-RU"/>
        </a:p>
      </dgm:t>
    </dgm:pt>
    <dgm:pt modelId="{CF5E1E66-95B9-4199-8C54-23A548D650F5}" type="sibTrans" cxnId="{3A30BBC3-B633-4240-90A0-93EDB75C4989}">
      <dgm:prSet/>
      <dgm:spPr/>
      <dgm:t>
        <a:bodyPr/>
        <a:lstStyle/>
        <a:p>
          <a:endParaRPr lang="ru-RU"/>
        </a:p>
      </dgm:t>
    </dgm:pt>
    <dgm:pt modelId="{E7DC9875-DFDD-431C-9B3A-3B2D5CE6A819}" type="asst">
      <dgm:prSet phldrT="[Текст]"/>
      <dgm:spPr/>
      <dgm:t>
        <a:bodyPr/>
        <a:lstStyle/>
        <a:p>
          <a:r>
            <a:rPr lang="ru-RU" dirty="0"/>
            <a:t>Кластеризация</a:t>
          </a:r>
        </a:p>
      </dgm:t>
    </dgm:pt>
    <dgm:pt modelId="{5ED82731-CEFF-4451-BF8D-A347864FC583}" type="parTrans" cxnId="{79728ECF-A885-4CD6-AC17-B532D356EC81}">
      <dgm:prSet/>
      <dgm:spPr>
        <a:ln>
          <a:solidFill>
            <a:srgbClr val="92D050"/>
          </a:solidFill>
        </a:ln>
      </dgm:spPr>
      <dgm:t>
        <a:bodyPr/>
        <a:lstStyle/>
        <a:p>
          <a:endParaRPr lang="ru-RU"/>
        </a:p>
      </dgm:t>
    </dgm:pt>
    <dgm:pt modelId="{0A60607E-BDDE-4774-956B-CE7DEC770957}" type="sibTrans" cxnId="{79728ECF-A885-4CD6-AC17-B532D356EC81}">
      <dgm:prSet/>
      <dgm:spPr/>
      <dgm:t>
        <a:bodyPr/>
        <a:lstStyle/>
        <a:p>
          <a:endParaRPr lang="ru-RU"/>
        </a:p>
      </dgm:t>
    </dgm:pt>
    <dgm:pt modelId="{9E7D4D59-8FD1-4538-829C-774531C85EE9}">
      <dgm:prSet phldrT="[Текст]"/>
      <dgm:spPr/>
      <dgm:t>
        <a:bodyPr/>
        <a:lstStyle/>
        <a:p>
          <a:r>
            <a:rPr lang="ru-RU"/>
            <a:t>Обучение с учителем</a:t>
          </a:r>
          <a:endParaRPr lang="ru-RU" dirty="0"/>
        </a:p>
      </dgm:t>
    </dgm:pt>
    <dgm:pt modelId="{2F773C7B-924A-4FA9-9DFC-153F66349BCA}" type="parTrans" cxnId="{B2ADF21B-3E94-4104-BEB0-BC3A660FC933}">
      <dgm:prSet/>
      <dgm:spPr/>
      <dgm:t>
        <a:bodyPr/>
        <a:lstStyle/>
        <a:p>
          <a:endParaRPr lang="ru-RU"/>
        </a:p>
      </dgm:t>
    </dgm:pt>
    <dgm:pt modelId="{0F17DBD9-F82B-49E7-AB2A-9B8506E697AA}" type="sibTrans" cxnId="{B2ADF21B-3E94-4104-BEB0-BC3A660FC933}">
      <dgm:prSet/>
      <dgm:spPr/>
      <dgm:t>
        <a:bodyPr/>
        <a:lstStyle/>
        <a:p>
          <a:endParaRPr lang="ru-RU"/>
        </a:p>
      </dgm:t>
    </dgm:pt>
    <dgm:pt modelId="{FB14BDC9-1EC1-41E6-A571-8F74C27854C5}" type="asst">
      <dgm:prSet phldrT="[Текст]"/>
      <dgm:spPr/>
      <dgm:t>
        <a:bodyPr/>
        <a:lstStyle/>
        <a:p>
          <a:r>
            <a:rPr lang="ru-RU" dirty="0"/>
            <a:t>Классификация</a:t>
          </a:r>
        </a:p>
      </dgm:t>
    </dgm:pt>
    <dgm:pt modelId="{F6AC94EA-913B-4139-B51C-A8996CCE2D77}" type="parTrans" cxnId="{6B94E200-D45C-4180-905E-44BA14DF9732}">
      <dgm:prSet/>
      <dgm:spPr/>
      <dgm:t>
        <a:bodyPr/>
        <a:lstStyle/>
        <a:p>
          <a:endParaRPr lang="ru-RU"/>
        </a:p>
      </dgm:t>
    </dgm:pt>
    <dgm:pt modelId="{8857273B-F211-457B-B9FC-4A96BABC01CC}" type="sibTrans" cxnId="{6B94E200-D45C-4180-905E-44BA14DF9732}">
      <dgm:prSet/>
      <dgm:spPr/>
      <dgm:t>
        <a:bodyPr/>
        <a:lstStyle/>
        <a:p>
          <a:endParaRPr lang="ru-RU"/>
        </a:p>
      </dgm:t>
    </dgm:pt>
    <dgm:pt modelId="{361909CE-5777-4AC9-B1B6-B99A0AC12BAF}" type="asst">
      <dgm:prSet phldrT="[Текст]"/>
      <dgm:spPr/>
      <dgm:t>
        <a:bodyPr/>
        <a:lstStyle/>
        <a:p>
          <a:r>
            <a:rPr lang="ru-RU" dirty="0"/>
            <a:t>Регрессия</a:t>
          </a:r>
        </a:p>
      </dgm:t>
    </dgm:pt>
    <dgm:pt modelId="{F3C2C294-69AF-462F-9B45-62EDB30FAAE5}" type="parTrans" cxnId="{E34EAF12-00FA-4CBF-ABED-D0248D9562B7}">
      <dgm:prSet/>
      <dgm:spPr/>
      <dgm:t>
        <a:bodyPr/>
        <a:lstStyle/>
        <a:p>
          <a:endParaRPr lang="ru-RU"/>
        </a:p>
      </dgm:t>
    </dgm:pt>
    <dgm:pt modelId="{C87E46C3-57DE-4D0E-8ECC-508F1A498510}" type="sibTrans" cxnId="{E34EAF12-00FA-4CBF-ABED-D0248D9562B7}">
      <dgm:prSet/>
      <dgm:spPr/>
      <dgm:t>
        <a:bodyPr/>
        <a:lstStyle/>
        <a:p>
          <a:endParaRPr lang="ru-RU"/>
        </a:p>
      </dgm:t>
    </dgm:pt>
    <dgm:pt modelId="{B837A3C5-7983-4B3E-9A47-6B339EA03E3A}" type="asst">
      <dgm:prSet phldrT="[Текст]"/>
      <dgm:spPr/>
      <dgm:t>
        <a:bodyPr/>
        <a:lstStyle/>
        <a:p>
          <a:r>
            <a:rPr lang="ru-RU" dirty="0"/>
            <a:t>Обучение ранжированию</a:t>
          </a:r>
        </a:p>
      </dgm:t>
    </dgm:pt>
    <dgm:pt modelId="{924B7C5E-75E0-4267-B09C-ED0C97570BD6}" type="parTrans" cxnId="{5D3232C8-2FF5-4FB3-9ED0-504405CE21CE}">
      <dgm:prSet/>
      <dgm:spPr/>
      <dgm:t>
        <a:bodyPr/>
        <a:lstStyle/>
        <a:p>
          <a:endParaRPr lang="ru-RU"/>
        </a:p>
      </dgm:t>
    </dgm:pt>
    <dgm:pt modelId="{82C7BE75-5B5A-4BEE-A22F-C852813A40FC}" type="sibTrans" cxnId="{5D3232C8-2FF5-4FB3-9ED0-504405CE21CE}">
      <dgm:prSet/>
      <dgm:spPr/>
      <dgm:t>
        <a:bodyPr/>
        <a:lstStyle/>
        <a:p>
          <a:endParaRPr lang="ru-RU"/>
        </a:p>
      </dgm:t>
    </dgm:pt>
    <dgm:pt modelId="{269FFD2A-4ABE-4A38-9D33-0D8BB76593A4}" type="asst">
      <dgm:prSet phldrT="[Текст]"/>
      <dgm:spPr/>
      <dgm:t>
        <a:bodyPr/>
        <a:lstStyle/>
        <a:p>
          <a:r>
            <a:rPr lang="ru-RU" dirty="0"/>
            <a:t>Обучение с частичным привлечением учителя</a:t>
          </a:r>
        </a:p>
      </dgm:t>
    </dgm:pt>
    <dgm:pt modelId="{16B50C9E-AC9D-4B60-BF2B-5B4D3BE90670}" type="parTrans" cxnId="{8B4C0346-5C9E-477F-BE0A-5FEAA04002E7}">
      <dgm:prSet/>
      <dgm:spPr>
        <a:ln>
          <a:solidFill>
            <a:srgbClr val="5B7DA6"/>
          </a:solidFill>
        </a:ln>
      </dgm:spPr>
      <dgm:t>
        <a:bodyPr/>
        <a:lstStyle/>
        <a:p>
          <a:endParaRPr lang="ru-RU"/>
        </a:p>
      </dgm:t>
    </dgm:pt>
    <dgm:pt modelId="{522BCF4B-BEDA-4380-A6E4-86648701417B}" type="sibTrans" cxnId="{8B4C0346-5C9E-477F-BE0A-5FEAA04002E7}">
      <dgm:prSet/>
      <dgm:spPr/>
      <dgm:t>
        <a:bodyPr/>
        <a:lstStyle/>
        <a:p>
          <a:endParaRPr lang="ru-RU"/>
        </a:p>
      </dgm:t>
    </dgm:pt>
    <dgm:pt modelId="{AFFC33A4-FD0A-4B94-8697-8A5423D2A3FC}" type="asst">
      <dgm:prSet phldrT="[Текст]"/>
      <dgm:spPr/>
      <dgm:t>
        <a:bodyPr/>
        <a:lstStyle/>
        <a:p>
          <a:r>
            <a:rPr lang="ru-RU"/>
            <a:t>Обучение с подкреплением</a:t>
          </a:r>
          <a:endParaRPr lang="ru-RU" dirty="0"/>
        </a:p>
      </dgm:t>
    </dgm:pt>
    <dgm:pt modelId="{E4271892-5726-46F8-BECE-1BB502C2D9E5}" type="parTrans" cxnId="{4A9D0370-091E-4A31-9003-A12016705A0A}">
      <dgm:prSet/>
      <dgm:spPr/>
      <dgm:t>
        <a:bodyPr/>
        <a:lstStyle/>
        <a:p>
          <a:endParaRPr lang="ru-RU"/>
        </a:p>
      </dgm:t>
    </dgm:pt>
    <dgm:pt modelId="{60AC14CF-8BAF-4112-A934-8A5C32EE3D6B}" type="sibTrans" cxnId="{4A9D0370-091E-4A31-9003-A12016705A0A}">
      <dgm:prSet/>
      <dgm:spPr/>
      <dgm:t>
        <a:bodyPr/>
        <a:lstStyle/>
        <a:p>
          <a:endParaRPr lang="ru-RU"/>
        </a:p>
      </dgm:t>
    </dgm:pt>
    <dgm:pt modelId="{5920C089-1BEC-4A01-BDDF-8312B00BBC92}" type="pres">
      <dgm:prSet presAssocID="{483498D6-1719-46DA-9F11-DDD6BAE470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AB2436-BF84-40DE-9474-1C37E7C796CA}" type="pres">
      <dgm:prSet presAssocID="{54118C1A-CB9C-4483-8C59-62805E1B8E59}" presName="hierRoot1" presStyleCnt="0"/>
      <dgm:spPr/>
    </dgm:pt>
    <dgm:pt modelId="{12095A11-5418-43F7-9E1F-AC9E417C322B}" type="pres">
      <dgm:prSet presAssocID="{54118C1A-CB9C-4483-8C59-62805E1B8E59}" presName="composite" presStyleCnt="0"/>
      <dgm:spPr/>
    </dgm:pt>
    <dgm:pt modelId="{8665615A-B052-4D06-8D0E-366C9B27227A}" type="pres">
      <dgm:prSet presAssocID="{54118C1A-CB9C-4483-8C59-62805E1B8E59}" presName="background" presStyleLbl="node0" presStyleIdx="0" presStyleCnt="1"/>
      <dgm:spPr>
        <a:solidFill>
          <a:srgbClr val="92D050"/>
        </a:solidFill>
      </dgm:spPr>
    </dgm:pt>
    <dgm:pt modelId="{CA16DC1D-10C1-4D63-852A-E8C3ABFFE69F}" type="pres">
      <dgm:prSet presAssocID="{54118C1A-CB9C-4483-8C59-62805E1B8E59}" presName="text" presStyleLbl="fgAcc0" presStyleIdx="0" presStyleCnt="1">
        <dgm:presLayoutVars>
          <dgm:chPref val="3"/>
        </dgm:presLayoutVars>
      </dgm:prSet>
      <dgm:spPr/>
    </dgm:pt>
    <dgm:pt modelId="{F68740B2-EBF9-42DA-9252-B16A3D64EFFD}" type="pres">
      <dgm:prSet presAssocID="{54118C1A-CB9C-4483-8C59-62805E1B8E59}" presName="hierChild2" presStyleCnt="0"/>
      <dgm:spPr/>
    </dgm:pt>
    <dgm:pt modelId="{3C49D076-6591-4F54-A22C-350730E25887}" type="pres">
      <dgm:prSet presAssocID="{2F773C7B-924A-4FA9-9DFC-153F66349BCA}" presName="Name10" presStyleLbl="parChTrans1D2" presStyleIdx="0" presStyleCnt="4"/>
      <dgm:spPr/>
    </dgm:pt>
    <dgm:pt modelId="{563578C2-0B7B-4EC0-BADE-D6DD1D758EAC}" type="pres">
      <dgm:prSet presAssocID="{9E7D4D59-8FD1-4538-829C-774531C85EE9}" presName="hierRoot2" presStyleCnt="0"/>
      <dgm:spPr/>
    </dgm:pt>
    <dgm:pt modelId="{2FCC548B-DECB-4486-9A10-67337C132179}" type="pres">
      <dgm:prSet presAssocID="{9E7D4D59-8FD1-4538-829C-774531C85EE9}" presName="composite2" presStyleCnt="0"/>
      <dgm:spPr/>
    </dgm:pt>
    <dgm:pt modelId="{6E99C3DF-80C8-4766-AD8D-3FDBF16815A4}" type="pres">
      <dgm:prSet presAssocID="{9E7D4D59-8FD1-4538-829C-774531C85EE9}" presName="background2" presStyleLbl="node2" presStyleIdx="0" presStyleCnt="1"/>
      <dgm:spPr/>
    </dgm:pt>
    <dgm:pt modelId="{7400B537-87D0-4555-89C0-69A80BA74CA5}" type="pres">
      <dgm:prSet presAssocID="{9E7D4D59-8FD1-4538-829C-774531C85EE9}" presName="text2" presStyleLbl="fgAcc2" presStyleIdx="0" presStyleCnt="4">
        <dgm:presLayoutVars>
          <dgm:chPref val="3"/>
        </dgm:presLayoutVars>
      </dgm:prSet>
      <dgm:spPr/>
    </dgm:pt>
    <dgm:pt modelId="{71980D5E-1EB4-4E47-A642-DF67644F6322}" type="pres">
      <dgm:prSet presAssocID="{9E7D4D59-8FD1-4538-829C-774531C85EE9}" presName="hierChild3" presStyleCnt="0"/>
      <dgm:spPr/>
    </dgm:pt>
    <dgm:pt modelId="{2C164672-CE41-439C-9861-CED4291459E2}" type="pres">
      <dgm:prSet presAssocID="{F6AC94EA-913B-4139-B51C-A8996CCE2D77}" presName="Name17" presStyleLbl="parChTrans1D3" presStyleIdx="0" presStyleCnt="6"/>
      <dgm:spPr/>
    </dgm:pt>
    <dgm:pt modelId="{96FE859E-A1ED-4F47-9885-6E6CE64D06D0}" type="pres">
      <dgm:prSet presAssocID="{FB14BDC9-1EC1-41E6-A571-8F74C27854C5}" presName="hierRoot3" presStyleCnt="0"/>
      <dgm:spPr/>
    </dgm:pt>
    <dgm:pt modelId="{982CDC27-CD48-4961-B6B1-5E3A3C5282C8}" type="pres">
      <dgm:prSet presAssocID="{FB14BDC9-1EC1-41E6-A571-8F74C27854C5}" presName="composite3" presStyleCnt="0"/>
      <dgm:spPr/>
    </dgm:pt>
    <dgm:pt modelId="{96C78F7A-6BA8-44E8-B71B-4991990A8AAA}" type="pres">
      <dgm:prSet presAssocID="{FB14BDC9-1EC1-41E6-A571-8F74C27854C5}" presName="background3" presStyleLbl="asst2" presStyleIdx="0" presStyleCnt="3"/>
      <dgm:spPr/>
    </dgm:pt>
    <dgm:pt modelId="{C60B71F9-BC3D-44B2-AB5F-C32ACC06A3AF}" type="pres">
      <dgm:prSet presAssocID="{FB14BDC9-1EC1-41E6-A571-8F74C27854C5}" presName="text3" presStyleLbl="fgAcc3" presStyleIdx="0" presStyleCnt="6">
        <dgm:presLayoutVars>
          <dgm:chPref val="3"/>
        </dgm:presLayoutVars>
      </dgm:prSet>
      <dgm:spPr/>
    </dgm:pt>
    <dgm:pt modelId="{11A2F290-6968-420E-AE87-5F5F410CF518}" type="pres">
      <dgm:prSet presAssocID="{FB14BDC9-1EC1-41E6-A571-8F74C27854C5}" presName="hierChild4" presStyleCnt="0"/>
      <dgm:spPr/>
    </dgm:pt>
    <dgm:pt modelId="{75C6B4A9-C18A-423D-B88C-CE81B5A61C82}" type="pres">
      <dgm:prSet presAssocID="{F3C2C294-69AF-462F-9B45-62EDB30FAAE5}" presName="Name17" presStyleLbl="parChTrans1D3" presStyleIdx="1" presStyleCnt="6"/>
      <dgm:spPr/>
    </dgm:pt>
    <dgm:pt modelId="{9AE3C3D6-2565-40D3-B022-996D8CA53993}" type="pres">
      <dgm:prSet presAssocID="{361909CE-5777-4AC9-B1B6-B99A0AC12BAF}" presName="hierRoot3" presStyleCnt="0"/>
      <dgm:spPr/>
    </dgm:pt>
    <dgm:pt modelId="{8085A031-79FC-4B9F-9AB9-CC68E298E0EA}" type="pres">
      <dgm:prSet presAssocID="{361909CE-5777-4AC9-B1B6-B99A0AC12BAF}" presName="composite3" presStyleCnt="0"/>
      <dgm:spPr/>
    </dgm:pt>
    <dgm:pt modelId="{B8F42621-4E5E-48CB-A742-0C76C7857BAA}" type="pres">
      <dgm:prSet presAssocID="{361909CE-5777-4AC9-B1B6-B99A0AC12BAF}" presName="background3" presStyleLbl="asst2" presStyleIdx="1" presStyleCnt="3"/>
      <dgm:spPr/>
    </dgm:pt>
    <dgm:pt modelId="{A0BAAE07-0E67-4857-8FEF-F1D534CEE4F5}" type="pres">
      <dgm:prSet presAssocID="{361909CE-5777-4AC9-B1B6-B99A0AC12BAF}" presName="text3" presStyleLbl="fgAcc3" presStyleIdx="1" presStyleCnt="6">
        <dgm:presLayoutVars>
          <dgm:chPref val="3"/>
        </dgm:presLayoutVars>
      </dgm:prSet>
      <dgm:spPr/>
    </dgm:pt>
    <dgm:pt modelId="{C4478FE1-925F-4ABC-A10B-039874B8299C}" type="pres">
      <dgm:prSet presAssocID="{361909CE-5777-4AC9-B1B6-B99A0AC12BAF}" presName="hierChild4" presStyleCnt="0"/>
      <dgm:spPr/>
    </dgm:pt>
    <dgm:pt modelId="{2F2D94D7-B74E-4473-AAF5-D26D69C6CD69}" type="pres">
      <dgm:prSet presAssocID="{924B7C5E-75E0-4267-B09C-ED0C97570BD6}" presName="Name17" presStyleLbl="parChTrans1D3" presStyleIdx="2" presStyleCnt="6"/>
      <dgm:spPr/>
    </dgm:pt>
    <dgm:pt modelId="{F04647F8-AC0A-4972-B3F9-1226630D1FDD}" type="pres">
      <dgm:prSet presAssocID="{B837A3C5-7983-4B3E-9A47-6B339EA03E3A}" presName="hierRoot3" presStyleCnt="0"/>
      <dgm:spPr/>
    </dgm:pt>
    <dgm:pt modelId="{F293C799-09D4-464C-B265-ECF5965282C2}" type="pres">
      <dgm:prSet presAssocID="{B837A3C5-7983-4B3E-9A47-6B339EA03E3A}" presName="composite3" presStyleCnt="0"/>
      <dgm:spPr/>
    </dgm:pt>
    <dgm:pt modelId="{86AC483C-59AB-405E-82F1-B02B9D09A7B1}" type="pres">
      <dgm:prSet presAssocID="{B837A3C5-7983-4B3E-9A47-6B339EA03E3A}" presName="background3" presStyleLbl="asst2" presStyleIdx="2" presStyleCnt="3"/>
      <dgm:spPr/>
    </dgm:pt>
    <dgm:pt modelId="{8A18461C-8EAE-46D3-86D9-CE5A9B132CC0}" type="pres">
      <dgm:prSet presAssocID="{B837A3C5-7983-4B3E-9A47-6B339EA03E3A}" presName="text3" presStyleLbl="fgAcc3" presStyleIdx="2" presStyleCnt="6">
        <dgm:presLayoutVars>
          <dgm:chPref val="3"/>
        </dgm:presLayoutVars>
      </dgm:prSet>
      <dgm:spPr/>
    </dgm:pt>
    <dgm:pt modelId="{29CEEA74-B360-4C77-B7A2-DF948E40128D}" type="pres">
      <dgm:prSet presAssocID="{B837A3C5-7983-4B3E-9A47-6B339EA03E3A}" presName="hierChild4" presStyleCnt="0"/>
      <dgm:spPr/>
    </dgm:pt>
    <dgm:pt modelId="{A801A140-C2C8-4F4F-A8C4-7E8A2A385C74}" type="pres">
      <dgm:prSet presAssocID="{16B50C9E-AC9D-4B60-BF2B-5B4D3BE90670}" presName="Name10" presStyleLbl="parChTrans1D2" presStyleIdx="1" presStyleCnt="4"/>
      <dgm:spPr/>
    </dgm:pt>
    <dgm:pt modelId="{AD82D2C6-ED98-452D-A1C0-3FF75797758B}" type="pres">
      <dgm:prSet presAssocID="{269FFD2A-4ABE-4A38-9D33-0D8BB76593A4}" presName="hierRoot2" presStyleCnt="0"/>
      <dgm:spPr/>
    </dgm:pt>
    <dgm:pt modelId="{67D9012E-3142-4814-9808-B6C0E8B125E5}" type="pres">
      <dgm:prSet presAssocID="{269FFD2A-4ABE-4A38-9D33-0D8BB76593A4}" presName="composite2" presStyleCnt="0"/>
      <dgm:spPr/>
    </dgm:pt>
    <dgm:pt modelId="{449B2E62-0644-4C77-9BE4-22FE5CDF51C5}" type="pres">
      <dgm:prSet presAssocID="{269FFD2A-4ABE-4A38-9D33-0D8BB76593A4}" presName="background2" presStyleLbl="asst1" presStyleIdx="0" presStyleCnt="6"/>
      <dgm:spPr/>
    </dgm:pt>
    <dgm:pt modelId="{32A6A5CF-3BC8-4609-B6DE-6C08A8A4815C}" type="pres">
      <dgm:prSet presAssocID="{269FFD2A-4ABE-4A38-9D33-0D8BB76593A4}" presName="text2" presStyleLbl="fgAcc2" presStyleIdx="1" presStyleCnt="4">
        <dgm:presLayoutVars>
          <dgm:chPref val="3"/>
        </dgm:presLayoutVars>
      </dgm:prSet>
      <dgm:spPr/>
    </dgm:pt>
    <dgm:pt modelId="{DEDAA631-CD8E-48B1-8BA6-C4168E4B298C}" type="pres">
      <dgm:prSet presAssocID="{269FFD2A-4ABE-4A38-9D33-0D8BB76593A4}" presName="hierChild3" presStyleCnt="0"/>
      <dgm:spPr/>
    </dgm:pt>
    <dgm:pt modelId="{75F7E0D4-35EF-4CF8-8C69-817A9682AA02}" type="pres">
      <dgm:prSet presAssocID="{7EFB386A-22E8-4B1E-B7FC-E0E50C9D72CB}" presName="Name10" presStyleLbl="parChTrans1D2" presStyleIdx="2" presStyleCnt="4"/>
      <dgm:spPr/>
    </dgm:pt>
    <dgm:pt modelId="{1ACD0AA3-3372-4E5F-BCB3-D11226235EDC}" type="pres">
      <dgm:prSet presAssocID="{3F3E7378-C095-4F3D-B7A2-5C6F2E29A818}" presName="hierRoot2" presStyleCnt="0"/>
      <dgm:spPr/>
    </dgm:pt>
    <dgm:pt modelId="{6D6D83F0-D1F3-4720-B56A-1947BF5BA3E2}" type="pres">
      <dgm:prSet presAssocID="{3F3E7378-C095-4F3D-B7A2-5C6F2E29A818}" presName="composite2" presStyleCnt="0"/>
      <dgm:spPr/>
    </dgm:pt>
    <dgm:pt modelId="{8E23C5B9-5425-48D3-8FC2-4931FA743139}" type="pres">
      <dgm:prSet presAssocID="{3F3E7378-C095-4F3D-B7A2-5C6F2E29A818}" presName="background2" presStyleLbl="asst1" presStyleIdx="1" presStyleCnt="6"/>
      <dgm:spPr>
        <a:solidFill>
          <a:srgbClr val="92D050"/>
        </a:solidFill>
      </dgm:spPr>
    </dgm:pt>
    <dgm:pt modelId="{CFBF3B8E-3879-416B-875C-344FA735619C}" type="pres">
      <dgm:prSet presAssocID="{3F3E7378-C095-4F3D-B7A2-5C6F2E29A818}" presName="text2" presStyleLbl="fgAcc2" presStyleIdx="2" presStyleCnt="4">
        <dgm:presLayoutVars>
          <dgm:chPref val="3"/>
        </dgm:presLayoutVars>
      </dgm:prSet>
      <dgm:spPr/>
    </dgm:pt>
    <dgm:pt modelId="{3152CA48-CE03-4B07-BFCC-EE516A318A03}" type="pres">
      <dgm:prSet presAssocID="{3F3E7378-C095-4F3D-B7A2-5C6F2E29A818}" presName="hierChild3" presStyleCnt="0"/>
      <dgm:spPr/>
    </dgm:pt>
    <dgm:pt modelId="{4A9487F2-8A93-4C59-987D-AD1F18A4F60A}" type="pres">
      <dgm:prSet presAssocID="{5ED82731-CEFF-4451-BF8D-A347864FC583}" presName="Name17" presStyleLbl="parChTrans1D3" presStyleIdx="3" presStyleCnt="6"/>
      <dgm:spPr/>
    </dgm:pt>
    <dgm:pt modelId="{338D9C33-CAFB-4E63-9082-069204149171}" type="pres">
      <dgm:prSet presAssocID="{E7DC9875-DFDD-431C-9B3A-3B2D5CE6A819}" presName="hierRoot3" presStyleCnt="0"/>
      <dgm:spPr/>
    </dgm:pt>
    <dgm:pt modelId="{376F2899-D507-4FF7-B75B-DE89E83839ED}" type="pres">
      <dgm:prSet presAssocID="{E7DC9875-DFDD-431C-9B3A-3B2D5CE6A819}" presName="composite3" presStyleCnt="0"/>
      <dgm:spPr/>
    </dgm:pt>
    <dgm:pt modelId="{A72221A4-8501-4054-9189-768A4EC2BB44}" type="pres">
      <dgm:prSet presAssocID="{E7DC9875-DFDD-431C-9B3A-3B2D5CE6A819}" presName="background3" presStyleLbl="asst1" presStyleIdx="2" presStyleCnt="6"/>
      <dgm:spPr>
        <a:solidFill>
          <a:srgbClr val="92D050"/>
        </a:solidFill>
      </dgm:spPr>
    </dgm:pt>
    <dgm:pt modelId="{23701727-0F2B-4AA5-82A0-FD49257BFB2F}" type="pres">
      <dgm:prSet presAssocID="{E7DC9875-DFDD-431C-9B3A-3B2D5CE6A819}" presName="text3" presStyleLbl="fgAcc3" presStyleIdx="3" presStyleCnt="6">
        <dgm:presLayoutVars>
          <dgm:chPref val="3"/>
        </dgm:presLayoutVars>
      </dgm:prSet>
      <dgm:spPr/>
    </dgm:pt>
    <dgm:pt modelId="{5FBE58AC-8BB8-457E-A59F-0F703CBBAA6F}" type="pres">
      <dgm:prSet presAssocID="{E7DC9875-DFDD-431C-9B3A-3B2D5CE6A819}" presName="hierChild4" presStyleCnt="0"/>
      <dgm:spPr/>
    </dgm:pt>
    <dgm:pt modelId="{2ADE14E8-A81A-4648-B310-8E670C1D1F42}" type="pres">
      <dgm:prSet presAssocID="{F016E217-2118-4F36-A1E9-51BC8E6D326F}" presName="Name17" presStyleLbl="parChTrans1D3" presStyleIdx="4" presStyleCnt="6"/>
      <dgm:spPr/>
    </dgm:pt>
    <dgm:pt modelId="{7A68A85D-EF7D-4A34-9DC7-3C4893A08229}" type="pres">
      <dgm:prSet presAssocID="{B746580E-04DA-4428-A6B2-3D414EDB7480}" presName="hierRoot3" presStyleCnt="0"/>
      <dgm:spPr/>
    </dgm:pt>
    <dgm:pt modelId="{D27AA994-9077-4B73-92BF-EA32E5F54781}" type="pres">
      <dgm:prSet presAssocID="{B746580E-04DA-4428-A6B2-3D414EDB7480}" presName="composite3" presStyleCnt="0"/>
      <dgm:spPr/>
    </dgm:pt>
    <dgm:pt modelId="{226D5CDC-B5D2-4E1D-BF77-011611F49D95}" type="pres">
      <dgm:prSet presAssocID="{B746580E-04DA-4428-A6B2-3D414EDB7480}" presName="background3" presStyleLbl="asst1" presStyleIdx="3" presStyleCnt="6"/>
      <dgm:spPr/>
    </dgm:pt>
    <dgm:pt modelId="{EA556EAA-E657-415E-AA5D-966F50FEB885}" type="pres">
      <dgm:prSet presAssocID="{B746580E-04DA-4428-A6B2-3D414EDB7480}" presName="text3" presStyleLbl="fgAcc3" presStyleIdx="4" presStyleCnt="6">
        <dgm:presLayoutVars>
          <dgm:chPref val="3"/>
        </dgm:presLayoutVars>
      </dgm:prSet>
      <dgm:spPr/>
    </dgm:pt>
    <dgm:pt modelId="{4E1740D5-57EB-4511-A5BC-D1D8BD7A1711}" type="pres">
      <dgm:prSet presAssocID="{B746580E-04DA-4428-A6B2-3D414EDB7480}" presName="hierChild4" presStyleCnt="0"/>
      <dgm:spPr/>
    </dgm:pt>
    <dgm:pt modelId="{F2E7A28B-2C24-44F3-9871-E3361425E00D}" type="pres">
      <dgm:prSet presAssocID="{0A5646E2-AD7A-4310-9108-7433BA66DB03}" presName="Name17" presStyleLbl="parChTrans1D3" presStyleIdx="5" presStyleCnt="6"/>
      <dgm:spPr/>
    </dgm:pt>
    <dgm:pt modelId="{3F641402-2E28-4F46-B95D-06E7284AAF35}" type="pres">
      <dgm:prSet presAssocID="{3DDADAA0-6CB7-4BCC-92F6-DDE7F2CE65F5}" presName="hierRoot3" presStyleCnt="0"/>
      <dgm:spPr/>
    </dgm:pt>
    <dgm:pt modelId="{BF997FA0-AD2F-4495-A476-8C924E8034AB}" type="pres">
      <dgm:prSet presAssocID="{3DDADAA0-6CB7-4BCC-92F6-DDE7F2CE65F5}" presName="composite3" presStyleCnt="0"/>
      <dgm:spPr/>
    </dgm:pt>
    <dgm:pt modelId="{89BBD9F9-EE04-492C-B2DE-3B1FE936BE52}" type="pres">
      <dgm:prSet presAssocID="{3DDADAA0-6CB7-4BCC-92F6-DDE7F2CE65F5}" presName="background3" presStyleLbl="asst1" presStyleIdx="4" presStyleCnt="6"/>
      <dgm:spPr/>
    </dgm:pt>
    <dgm:pt modelId="{7576A295-A15D-432D-88D5-72597B68392F}" type="pres">
      <dgm:prSet presAssocID="{3DDADAA0-6CB7-4BCC-92F6-DDE7F2CE65F5}" presName="text3" presStyleLbl="fgAcc3" presStyleIdx="5" presStyleCnt="6">
        <dgm:presLayoutVars>
          <dgm:chPref val="3"/>
        </dgm:presLayoutVars>
      </dgm:prSet>
      <dgm:spPr/>
    </dgm:pt>
    <dgm:pt modelId="{0A41424F-D324-45E1-831A-BC5341705B5C}" type="pres">
      <dgm:prSet presAssocID="{3DDADAA0-6CB7-4BCC-92F6-DDE7F2CE65F5}" presName="hierChild4" presStyleCnt="0"/>
      <dgm:spPr/>
    </dgm:pt>
    <dgm:pt modelId="{1A41ADDB-2674-48D8-9EDB-F4ABA4C8374C}" type="pres">
      <dgm:prSet presAssocID="{E4271892-5726-46F8-BECE-1BB502C2D9E5}" presName="Name10" presStyleLbl="parChTrans1D2" presStyleIdx="3" presStyleCnt="4"/>
      <dgm:spPr/>
    </dgm:pt>
    <dgm:pt modelId="{4ADC6D35-55C8-4B29-A6C2-616C6C77E1D5}" type="pres">
      <dgm:prSet presAssocID="{AFFC33A4-FD0A-4B94-8697-8A5423D2A3FC}" presName="hierRoot2" presStyleCnt="0"/>
      <dgm:spPr/>
    </dgm:pt>
    <dgm:pt modelId="{7E1B82DA-336C-4768-A33B-D56860B6DC27}" type="pres">
      <dgm:prSet presAssocID="{AFFC33A4-FD0A-4B94-8697-8A5423D2A3FC}" presName="composite2" presStyleCnt="0"/>
      <dgm:spPr/>
    </dgm:pt>
    <dgm:pt modelId="{31AF7D41-DB89-417C-8E59-41DCD5ABC48E}" type="pres">
      <dgm:prSet presAssocID="{AFFC33A4-FD0A-4B94-8697-8A5423D2A3FC}" presName="background2" presStyleLbl="asst1" presStyleIdx="5" presStyleCnt="6"/>
      <dgm:spPr/>
    </dgm:pt>
    <dgm:pt modelId="{83E09AFF-640F-4C4B-AEB8-C38890AFF962}" type="pres">
      <dgm:prSet presAssocID="{AFFC33A4-FD0A-4B94-8697-8A5423D2A3FC}" presName="text2" presStyleLbl="fgAcc2" presStyleIdx="3" presStyleCnt="4">
        <dgm:presLayoutVars>
          <dgm:chPref val="3"/>
        </dgm:presLayoutVars>
      </dgm:prSet>
      <dgm:spPr/>
    </dgm:pt>
    <dgm:pt modelId="{590683ED-D6F0-4E7B-BF32-508B9878235E}" type="pres">
      <dgm:prSet presAssocID="{AFFC33A4-FD0A-4B94-8697-8A5423D2A3FC}" presName="hierChild3" presStyleCnt="0"/>
      <dgm:spPr/>
    </dgm:pt>
  </dgm:ptLst>
  <dgm:cxnLst>
    <dgm:cxn modelId="{6B94E200-D45C-4180-905E-44BA14DF9732}" srcId="{9E7D4D59-8FD1-4538-829C-774531C85EE9}" destId="{FB14BDC9-1EC1-41E6-A571-8F74C27854C5}" srcOrd="0" destOrd="0" parTransId="{F6AC94EA-913B-4139-B51C-A8996CCE2D77}" sibTransId="{8857273B-F211-457B-B9FC-4A96BABC01CC}"/>
    <dgm:cxn modelId="{E34EAF12-00FA-4CBF-ABED-D0248D9562B7}" srcId="{9E7D4D59-8FD1-4538-829C-774531C85EE9}" destId="{361909CE-5777-4AC9-B1B6-B99A0AC12BAF}" srcOrd="1" destOrd="0" parTransId="{F3C2C294-69AF-462F-9B45-62EDB30FAAE5}" sibTransId="{C87E46C3-57DE-4D0E-8ECC-508F1A498510}"/>
    <dgm:cxn modelId="{361B4D17-8ADA-4EAE-BBF3-2F62FDBED43A}" type="presOf" srcId="{0A5646E2-AD7A-4310-9108-7433BA66DB03}" destId="{F2E7A28B-2C24-44F3-9871-E3361425E00D}" srcOrd="0" destOrd="0" presId="urn:microsoft.com/office/officeart/2005/8/layout/hierarchy1"/>
    <dgm:cxn modelId="{B2ADF21B-3E94-4104-BEB0-BC3A660FC933}" srcId="{54118C1A-CB9C-4483-8C59-62805E1B8E59}" destId="{9E7D4D59-8FD1-4538-829C-774531C85EE9}" srcOrd="0" destOrd="0" parTransId="{2F773C7B-924A-4FA9-9DFC-153F66349BCA}" sibTransId="{0F17DBD9-F82B-49E7-AB2A-9B8506E697AA}"/>
    <dgm:cxn modelId="{D030052C-1B88-4453-BCCF-B6EE2636A52D}" srcId="{54118C1A-CB9C-4483-8C59-62805E1B8E59}" destId="{3F3E7378-C095-4F3D-B7A2-5C6F2E29A818}" srcOrd="2" destOrd="0" parTransId="{7EFB386A-22E8-4B1E-B7FC-E0E50C9D72CB}" sibTransId="{57F894E7-6702-443D-9E36-F6B06ECE1B15}"/>
    <dgm:cxn modelId="{17B5523E-428B-4717-9105-8D45923479F7}" type="presOf" srcId="{9E7D4D59-8FD1-4538-829C-774531C85EE9}" destId="{7400B537-87D0-4555-89C0-69A80BA74CA5}" srcOrd="0" destOrd="0" presId="urn:microsoft.com/office/officeart/2005/8/layout/hierarchy1"/>
    <dgm:cxn modelId="{07545663-5D43-4253-9177-CD1B19849992}" srcId="{3F3E7378-C095-4F3D-B7A2-5C6F2E29A818}" destId="{B746580E-04DA-4428-A6B2-3D414EDB7480}" srcOrd="1" destOrd="0" parTransId="{F016E217-2118-4F36-A1E9-51BC8E6D326F}" sibTransId="{B4CD2D7B-B0EA-4195-A38C-428C392C2732}"/>
    <dgm:cxn modelId="{E343E865-2A90-4353-9E30-6F1BA4BDCFD1}" type="presOf" srcId="{54118C1A-CB9C-4483-8C59-62805E1B8E59}" destId="{CA16DC1D-10C1-4D63-852A-E8C3ABFFE69F}" srcOrd="0" destOrd="0" presId="urn:microsoft.com/office/officeart/2005/8/layout/hierarchy1"/>
    <dgm:cxn modelId="{8B4C0346-5C9E-477F-BE0A-5FEAA04002E7}" srcId="{54118C1A-CB9C-4483-8C59-62805E1B8E59}" destId="{269FFD2A-4ABE-4A38-9D33-0D8BB76593A4}" srcOrd="1" destOrd="0" parTransId="{16B50C9E-AC9D-4B60-BF2B-5B4D3BE90670}" sibTransId="{522BCF4B-BEDA-4380-A6E4-86648701417B}"/>
    <dgm:cxn modelId="{1E846246-87B3-49F0-BE9F-0787E2C0E06E}" type="presOf" srcId="{361909CE-5777-4AC9-B1B6-B99A0AC12BAF}" destId="{A0BAAE07-0E67-4857-8FEF-F1D534CEE4F5}" srcOrd="0" destOrd="0" presId="urn:microsoft.com/office/officeart/2005/8/layout/hierarchy1"/>
    <dgm:cxn modelId="{D9C17C68-7F4E-4D54-938B-93CAB4C1F587}" type="presOf" srcId="{16B50C9E-AC9D-4B60-BF2B-5B4D3BE90670}" destId="{A801A140-C2C8-4F4F-A8C4-7E8A2A385C74}" srcOrd="0" destOrd="0" presId="urn:microsoft.com/office/officeart/2005/8/layout/hierarchy1"/>
    <dgm:cxn modelId="{4FB2A14E-3512-4326-A84E-A521629DA9C9}" type="presOf" srcId="{269FFD2A-4ABE-4A38-9D33-0D8BB76593A4}" destId="{32A6A5CF-3BC8-4609-B6DE-6C08A8A4815C}" srcOrd="0" destOrd="0" presId="urn:microsoft.com/office/officeart/2005/8/layout/hierarchy1"/>
    <dgm:cxn modelId="{4C49F34E-BF0B-4480-8EA6-C7CB62C56FF3}" type="presOf" srcId="{2F773C7B-924A-4FA9-9DFC-153F66349BCA}" destId="{3C49D076-6591-4F54-A22C-350730E25887}" srcOrd="0" destOrd="0" presId="urn:microsoft.com/office/officeart/2005/8/layout/hierarchy1"/>
    <dgm:cxn modelId="{51A2236F-0320-4AB2-8D5D-E90FC7F68E4D}" type="presOf" srcId="{F016E217-2118-4F36-A1E9-51BC8E6D326F}" destId="{2ADE14E8-A81A-4648-B310-8E670C1D1F42}" srcOrd="0" destOrd="0" presId="urn:microsoft.com/office/officeart/2005/8/layout/hierarchy1"/>
    <dgm:cxn modelId="{4A9D0370-091E-4A31-9003-A12016705A0A}" srcId="{54118C1A-CB9C-4483-8C59-62805E1B8E59}" destId="{AFFC33A4-FD0A-4B94-8697-8A5423D2A3FC}" srcOrd="3" destOrd="0" parTransId="{E4271892-5726-46F8-BECE-1BB502C2D9E5}" sibTransId="{60AC14CF-8BAF-4112-A934-8A5C32EE3D6B}"/>
    <dgm:cxn modelId="{5D880D53-A452-4D5B-9E76-C08BBFD015C2}" type="presOf" srcId="{3F3E7378-C095-4F3D-B7A2-5C6F2E29A818}" destId="{CFBF3B8E-3879-416B-875C-344FA735619C}" srcOrd="0" destOrd="0" presId="urn:microsoft.com/office/officeart/2005/8/layout/hierarchy1"/>
    <dgm:cxn modelId="{FC000976-1C93-4698-8724-80ED29B48FB3}" type="presOf" srcId="{483498D6-1719-46DA-9F11-DDD6BAE47089}" destId="{5920C089-1BEC-4A01-BDDF-8312B00BBC92}" srcOrd="0" destOrd="0" presId="urn:microsoft.com/office/officeart/2005/8/layout/hierarchy1"/>
    <dgm:cxn modelId="{01CB5557-F201-42CA-A6A5-230B8A003387}" type="presOf" srcId="{5ED82731-CEFF-4451-BF8D-A347864FC583}" destId="{4A9487F2-8A93-4C59-987D-AD1F18A4F60A}" srcOrd="0" destOrd="0" presId="urn:microsoft.com/office/officeart/2005/8/layout/hierarchy1"/>
    <dgm:cxn modelId="{13434783-85FD-487F-A5A0-9532188B8851}" type="presOf" srcId="{924B7C5E-75E0-4267-B09C-ED0C97570BD6}" destId="{2F2D94D7-B74E-4473-AAF5-D26D69C6CD69}" srcOrd="0" destOrd="0" presId="urn:microsoft.com/office/officeart/2005/8/layout/hierarchy1"/>
    <dgm:cxn modelId="{5454BF9C-4F2F-40A4-B83C-48A0DACC94BD}" type="presOf" srcId="{AFFC33A4-FD0A-4B94-8697-8A5423D2A3FC}" destId="{83E09AFF-640F-4C4B-AEB8-C38890AFF962}" srcOrd="0" destOrd="0" presId="urn:microsoft.com/office/officeart/2005/8/layout/hierarchy1"/>
    <dgm:cxn modelId="{A5AFD6A3-FFD2-4AD4-8073-8B88A967C433}" type="presOf" srcId="{F3C2C294-69AF-462F-9B45-62EDB30FAAE5}" destId="{75C6B4A9-C18A-423D-B88C-CE81B5A61C82}" srcOrd="0" destOrd="0" presId="urn:microsoft.com/office/officeart/2005/8/layout/hierarchy1"/>
    <dgm:cxn modelId="{9C7C11B3-68C5-41D5-9FD7-8D5FE42E293B}" type="presOf" srcId="{FB14BDC9-1EC1-41E6-A571-8F74C27854C5}" destId="{C60B71F9-BC3D-44B2-AB5F-C32ACC06A3AF}" srcOrd="0" destOrd="0" presId="urn:microsoft.com/office/officeart/2005/8/layout/hierarchy1"/>
    <dgm:cxn modelId="{A80C7EB3-F192-4807-916C-EFD4273BE472}" type="presOf" srcId="{E7DC9875-DFDD-431C-9B3A-3B2D5CE6A819}" destId="{23701727-0F2B-4AA5-82A0-FD49257BFB2F}" srcOrd="0" destOrd="0" presId="urn:microsoft.com/office/officeart/2005/8/layout/hierarchy1"/>
    <dgm:cxn modelId="{4AFBB0BA-1841-4CC0-8D48-3A75554C29CD}" type="presOf" srcId="{E4271892-5726-46F8-BECE-1BB502C2D9E5}" destId="{1A41ADDB-2674-48D8-9EDB-F4ABA4C8374C}" srcOrd="0" destOrd="0" presId="urn:microsoft.com/office/officeart/2005/8/layout/hierarchy1"/>
    <dgm:cxn modelId="{4EB3F1BA-2494-4506-9F76-2E8A125601AE}" srcId="{483498D6-1719-46DA-9F11-DDD6BAE47089}" destId="{54118C1A-CB9C-4483-8C59-62805E1B8E59}" srcOrd="0" destOrd="0" parTransId="{7ABA1399-3056-4D73-B30D-A2AB39BDCCCB}" sibTransId="{F27C18FF-DDB6-42F5-AD5E-88786F4EB761}"/>
    <dgm:cxn modelId="{7032DCBB-850C-4382-AB22-D2C8F5C2290D}" type="presOf" srcId="{3DDADAA0-6CB7-4BCC-92F6-DDE7F2CE65F5}" destId="{7576A295-A15D-432D-88D5-72597B68392F}" srcOrd="0" destOrd="0" presId="urn:microsoft.com/office/officeart/2005/8/layout/hierarchy1"/>
    <dgm:cxn modelId="{3A30BBC3-B633-4240-90A0-93EDB75C4989}" srcId="{3F3E7378-C095-4F3D-B7A2-5C6F2E29A818}" destId="{3DDADAA0-6CB7-4BCC-92F6-DDE7F2CE65F5}" srcOrd="2" destOrd="0" parTransId="{0A5646E2-AD7A-4310-9108-7433BA66DB03}" sibTransId="{CF5E1E66-95B9-4199-8C54-23A548D650F5}"/>
    <dgm:cxn modelId="{5D3232C8-2FF5-4FB3-9ED0-504405CE21CE}" srcId="{9E7D4D59-8FD1-4538-829C-774531C85EE9}" destId="{B837A3C5-7983-4B3E-9A47-6B339EA03E3A}" srcOrd="2" destOrd="0" parTransId="{924B7C5E-75E0-4267-B09C-ED0C97570BD6}" sibTransId="{82C7BE75-5B5A-4BEE-A22F-C852813A40FC}"/>
    <dgm:cxn modelId="{79728ECF-A885-4CD6-AC17-B532D356EC81}" srcId="{3F3E7378-C095-4F3D-B7A2-5C6F2E29A818}" destId="{E7DC9875-DFDD-431C-9B3A-3B2D5CE6A819}" srcOrd="0" destOrd="0" parTransId="{5ED82731-CEFF-4451-BF8D-A347864FC583}" sibTransId="{0A60607E-BDDE-4774-956B-CE7DEC770957}"/>
    <dgm:cxn modelId="{8E5EB0D7-92E0-4111-8D77-80A61DA62951}" type="presOf" srcId="{B746580E-04DA-4428-A6B2-3D414EDB7480}" destId="{EA556EAA-E657-415E-AA5D-966F50FEB885}" srcOrd="0" destOrd="0" presId="urn:microsoft.com/office/officeart/2005/8/layout/hierarchy1"/>
    <dgm:cxn modelId="{B030AFD9-B994-4CF9-93BD-5073AD8830E5}" type="presOf" srcId="{B837A3C5-7983-4B3E-9A47-6B339EA03E3A}" destId="{8A18461C-8EAE-46D3-86D9-CE5A9B132CC0}" srcOrd="0" destOrd="0" presId="urn:microsoft.com/office/officeart/2005/8/layout/hierarchy1"/>
    <dgm:cxn modelId="{FBF87EDC-3BDC-473B-B55E-5ED64AB9E6CF}" type="presOf" srcId="{7EFB386A-22E8-4B1E-B7FC-E0E50C9D72CB}" destId="{75F7E0D4-35EF-4CF8-8C69-817A9682AA02}" srcOrd="0" destOrd="0" presId="urn:microsoft.com/office/officeart/2005/8/layout/hierarchy1"/>
    <dgm:cxn modelId="{69571EF0-0F06-4658-890D-C14B08876234}" type="presOf" srcId="{F6AC94EA-913B-4139-B51C-A8996CCE2D77}" destId="{2C164672-CE41-439C-9861-CED4291459E2}" srcOrd="0" destOrd="0" presId="urn:microsoft.com/office/officeart/2005/8/layout/hierarchy1"/>
    <dgm:cxn modelId="{6FF03C03-3BA1-4C3A-9B24-FA9D68A3AE30}" type="presParOf" srcId="{5920C089-1BEC-4A01-BDDF-8312B00BBC92}" destId="{67AB2436-BF84-40DE-9474-1C37E7C796CA}" srcOrd="0" destOrd="0" presId="urn:microsoft.com/office/officeart/2005/8/layout/hierarchy1"/>
    <dgm:cxn modelId="{E6CE8E6F-2FAA-44AC-8C9E-9B700D2422C6}" type="presParOf" srcId="{67AB2436-BF84-40DE-9474-1C37E7C796CA}" destId="{12095A11-5418-43F7-9E1F-AC9E417C322B}" srcOrd="0" destOrd="0" presId="urn:microsoft.com/office/officeart/2005/8/layout/hierarchy1"/>
    <dgm:cxn modelId="{73EA8EE5-4264-4991-B6B6-A09EAF8DE7B3}" type="presParOf" srcId="{12095A11-5418-43F7-9E1F-AC9E417C322B}" destId="{8665615A-B052-4D06-8D0E-366C9B27227A}" srcOrd="0" destOrd="0" presId="urn:microsoft.com/office/officeart/2005/8/layout/hierarchy1"/>
    <dgm:cxn modelId="{8399DD22-D17B-4182-8491-027A80C3463F}" type="presParOf" srcId="{12095A11-5418-43F7-9E1F-AC9E417C322B}" destId="{CA16DC1D-10C1-4D63-852A-E8C3ABFFE69F}" srcOrd="1" destOrd="0" presId="urn:microsoft.com/office/officeart/2005/8/layout/hierarchy1"/>
    <dgm:cxn modelId="{966C4C4D-D20F-440B-9A11-57684FB8AB54}" type="presParOf" srcId="{67AB2436-BF84-40DE-9474-1C37E7C796CA}" destId="{F68740B2-EBF9-42DA-9252-B16A3D64EFFD}" srcOrd="1" destOrd="0" presId="urn:microsoft.com/office/officeart/2005/8/layout/hierarchy1"/>
    <dgm:cxn modelId="{B22F69AB-306D-4C66-AAD5-F9A2E28E1AA0}" type="presParOf" srcId="{F68740B2-EBF9-42DA-9252-B16A3D64EFFD}" destId="{3C49D076-6591-4F54-A22C-350730E25887}" srcOrd="0" destOrd="0" presId="urn:microsoft.com/office/officeart/2005/8/layout/hierarchy1"/>
    <dgm:cxn modelId="{0906883E-1EE5-4784-A922-75C092233397}" type="presParOf" srcId="{F68740B2-EBF9-42DA-9252-B16A3D64EFFD}" destId="{563578C2-0B7B-4EC0-BADE-D6DD1D758EAC}" srcOrd="1" destOrd="0" presId="urn:microsoft.com/office/officeart/2005/8/layout/hierarchy1"/>
    <dgm:cxn modelId="{A2528690-6B6B-4835-9361-2262678A1ABD}" type="presParOf" srcId="{563578C2-0B7B-4EC0-BADE-D6DD1D758EAC}" destId="{2FCC548B-DECB-4486-9A10-67337C132179}" srcOrd="0" destOrd="0" presId="urn:microsoft.com/office/officeart/2005/8/layout/hierarchy1"/>
    <dgm:cxn modelId="{FC90CB8E-07B3-463D-AA0E-BB8BBA8DB6D3}" type="presParOf" srcId="{2FCC548B-DECB-4486-9A10-67337C132179}" destId="{6E99C3DF-80C8-4766-AD8D-3FDBF16815A4}" srcOrd="0" destOrd="0" presId="urn:microsoft.com/office/officeart/2005/8/layout/hierarchy1"/>
    <dgm:cxn modelId="{54AC1AF1-5735-45B5-8BAF-14141527BE70}" type="presParOf" srcId="{2FCC548B-DECB-4486-9A10-67337C132179}" destId="{7400B537-87D0-4555-89C0-69A80BA74CA5}" srcOrd="1" destOrd="0" presId="urn:microsoft.com/office/officeart/2005/8/layout/hierarchy1"/>
    <dgm:cxn modelId="{CC499237-5F81-42DB-86A9-ADC78B6D3ED7}" type="presParOf" srcId="{563578C2-0B7B-4EC0-BADE-D6DD1D758EAC}" destId="{71980D5E-1EB4-4E47-A642-DF67644F6322}" srcOrd="1" destOrd="0" presId="urn:microsoft.com/office/officeart/2005/8/layout/hierarchy1"/>
    <dgm:cxn modelId="{29953F4C-933E-40D1-96B8-608624165362}" type="presParOf" srcId="{71980D5E-1EB4-4E47-A642-DF67644F6322}" destId="{2C164672-CE41-439C-9861-CED4291459E2}" srcOrd="0" destOrd="0" presId="urn:microsoft.com/office/officeart/2005/8/layout/hierarchy1"/>
    <dgm:cxn modelId="{E422A51F-9977-41C1-9D98-6C2A6680C5E0}" type="presParOf" srcId="{71980D5E-1EB4-4E47-A642-DF67644F6322}" destId="{96FE859E-A1ED-4F47-9885-6E6CE64D06D0}" srcOrd="1" destOrd="0" presId="urn:microsoft.com/office/officeart/2005/8/layout/hierarchy1"/>
    <dgm:cxn modelId="{3B9E1B3F-F406-48BC-8084-BCCC76AFE1A1}" type="presParOf" srcId="{96FE859E-A1ED-4F47-9885-6E6CE64D06D0}" destId="{982CDC27-CD48-4961-B6B1-5E3A3C5282C8}" srcOrd="0" destOrd="0" presId="urn:microsoft.com/office/officeart/2005/8/layout/hierarchy1"/>
    <dgm:cxn modelId="{9B89CB2C-8FC3-478F-A859-D19B56056137}" type="presParOf" srcId="{982CDC27-CD48-4961-B6B1-5E3A3C5282C8}" destId="{96C78F7A-6BA8-44E8-B71B-4991990A8AAA}" srcOrd="0" destOrd="0" presId="urn:microsoft.com/office/officeart/2005/8/layout/hierarchy1"/>
    <dgm:cxn modelId="{324D6615-85F6-472E-B413-2FB46C8D139A}" type="presParOf" srcId="{982CDC27-CD48-4961-B6B1-5E3A3C5282C8}" destId="{C60B71F9-BC3D-44B2-AB5F-C32ACC06A3AF}" srcOrd="1" destOrd="0" presId="urn:microsoft.com/office/officeart/2005/8/layout/hierarchy1"/>
    <dgm:cxn modelId="{1BEF0A06-F110-444C-B673-E0EB026C4E35}" type="presParOf" srcId="{96FE859E-A1ED-4F47-9885-6E6CE64D06D0}" destId="{11A2F290-6968-420E-AE87-5F5F410CF518}" srcOrd="1" destOrd="0" presId="urn:microsoft.com/office/officeart/2005/8/layout/hierarchy1"/>
    <dgm:cxn modelId="{8108CA7A-B330-4A1E-97C8-581717C070A7}" type="presParOf" srcId="{71980D5E-1EB4-4E47-A642-DF67644F6322}" destId="{75C6B4A9-C18A-423D-B88C-CE81B5A61C82}" srcOrd="2" destOrd="0" presId="urn:microsoft.com/office/officeart/2005/8/layout/hierarchy1"/>
    <dgm:cxn modelId="{40CF7E5E-D017-4BFE-B01B-1F14D03B0B77}" type="presParOf" srcId="{71980D5E-1EB4-4E47-A642-DF67644F6322}" destId="{9AE3C3D6-2565-40D3-B022-996D8CA53993}" srcOrd="3" destOrd="0" presId="urn:microsoft.com/office/officeart/2005/8/layout/hierarchy1"/>
    <dgm:cxn modelId="{55D985D2-07DA-4A42-84CE-7915AAC186B5}" type="presParOf" srcId="{9AE3C3D6-2565-40D3-B022-996D8CA53993}" destId="{8085A031-79FC-4B9F-9AB9-CC68E298E0EA}" srcOrd="0" destOrd="0" presId="urn:microsoft.com/office/officeart/2005/8/layout/hierarchy1"/>
    <dgm:cxn modelId="{17AE6D8A-FF8A-4C18-89B6-9D6A9C1306D5}" type="presParOf" srcId="{8085A031-79FC-4B9F-9AB9-CC68E298E0EA}" destId="{B8F42621-4E5E-48CB-A742-0C76C7857BAA}" srcOrd="0" destOrd="0" presId="urn:microsoft.com/office/officeart/2005/8/layout/hierarchy1"/>
    <dgm:cxn modelId="{279EC1A4-DC91-4E8B-A87F-A8320F147895}" type="presParOf" srcId="{8085A031-79FC-4B9F-9AB9-CC68E298E0EA}" destId="{A0BAAE07-0E67-4857-8FEF-F1D534CEE4F5}" srcOrd="1" destOrd="0" presId="urn:microsoft.com/office/officeart/2005/8/layout/hierarchy1"/>
    <dgm:cxn modelId="{0570EC25-079F-41D6-A092-BAFC0EA8B1DD}" type="presParOf" srcId="{9AE3C3D6-2565-40D3-B022-996D8CA53993}" destId="{C4478FE1-925F-4ABC-A10B-039874B8299C}" srcOrd="1" destOrd="0" presId="urn:microsoft.com/office/officeart/2005/8/layout/hierarchy1"/>
    <dgm:cxn modelId="{52D49967-95AB-49E4-828F-DF2EE20F5899}" type="presParOf" srcId="{71980D5E-1EB4-4E47-A642-DF67644F6322}" destId="{2F2D94D7-B74E-4473-AAF5-D26D69C6CD69}" srcOrd="4" destOrd="0" presId="urn:microsoft.com/office/officeart/2005/8/layout/hierarchy1"/>
    <dgm:cxn modelId="{14E2E56B-0FE6-428B-8A33-B9075E0225D4}" type="presParOf" srcId="{71980D5E-1EB4-4E47-A642-DF67644F6322}" destId="{F04647F8-AC0A-4972-B3F9-1226630D1FDD}" srcOrd="5" destOrd="0" presId="urn:microsoft.com/office/officeart/2005/8/layout/hierarchy1"/>
    <dgm:cxn modelId="{0A48222E-85B1-4456-B17D-EE83F0633800}" type="presParOf" srcId="{F04647F8-AC0A-4972-B3F9-1226630D1FDD}" destId="{F293C799-09D4-464C-B265-ECF5965282C2}" srcOrd="0" destOrd="0" presId="urn:microsoft.com/office/officeart/2005/8/layout/hierarchy1"/>
    <dgm:cxn modelId="{0304555D-5D25-42AB-91D5-90C4837AB4EE}" type="presParOf" srcId="{F293C799-09D4-464C-B265-ECF5965282C2}" destId="{86AC483C-59AB-405E-82F1-B02B9D09A7B1}" srcOrd="0" destOrd="0" presId="urn:microsoft.com/office/officeart/2005/8/layout/hierarchy1"/>
    <dgm:cxn modelId="{299800EC-6C0B-4D7A-998A-FAC2B9803B1B}" type="presParOf" srcId="{F293C799-09D4-464C-B265-ECF5965282C2}" destId="{8A18461C-8EAE-46D3-86D9-CE5A9B132CC0}" srcOrd="1" destOrd="0" presId="urn:microsoft.com/office/officeart/2005/8/layout/hierarchy1"/>
    <dgm:cxn modelId="{338CDAE4-1DE4-475E-A85F-79A7A8D0665D}" type="presParOf" srcId="{F04647F8-AC0A-4972-B3F9-1226630D1FDD}" destId="{29CEEA74-B360-4C77-B7A2-DF948E40128D}" srcOrd="1" destOrd="0" presId="urn:microsoft.com/office/officeart/2005/8/layout/hierarchy1"/>
    <dgm:cxn modelId="{533E8A82-77C1-405B-A842-DDF72B257890}" type="presParOf" srcId="{F68740B2-EBF9-42DA-9252-B16A3D64EFFD}" destId="{A801A140-C2C8-4F4F-A8C4-7E8A2A385C74}" srcOrd="2" destOrd="0" presId="urn:microsoft.com/office/officeart/2005/8/layout/hierarchy1"/>
    <dgm:cxn modelId="{D945E661-6148-4948-BFF7-C8A7AB7ADB36}" type="presParOf" srcId="{F68740B2-EBF9-42DA-9252-B16A3D64EFFD}" destId="{AD82D2C6-ED98-452D-A1C0-3FF75797758B}" srcOrd="3" destOrd="0" presId="urn:microsoft.com/office/officeart/2005/8/layout/hierarchy1"/>
    <dgm:cxn modelId="{9F25F683-6B46-4039-A124-87D708631BA8}" type="presParOf" srcId="{AD82D2C6-ED98-452D-A1C0-3FF75797758B}" destId="{67D9012E-3142-4814-9808-B6C0E8B125E5}" srcOrd="0" destOrd="0" presId="urn:microsoft.com/office/officeart/2005/8/layout/hierarchy1"/>
    <dgm:cxn modelId="{D742C846-C011-4C6A-9619-4762E9040D37}" type="presParOf" srcId="{67D9012E-3142-4814-9808-B6C0E8B125E5}" destId="{449B2E62-0644-4C77-9BE4-22FE5CDF51C5}" srcOrd="0" destOrd="0" presId="urn:microsoft.com/office/officeart/2005/8/layout/hierarchy1"/>
    <dgm:cxn modelId="{2F636FD8-46C2-4A7D-B126-1BC6F3D5D1D5}" type="presParOf" srcId="{67D9012E-3142-4814-9808-B6C0E8B125E5}" destId="{32A6A5CF-3BC8-4609-B6DE-6C08A8A4815C}" srcOrd="1" destOrd="0" presId="urn:microsoft.com/office/officeart/2005/8/layout/hierarchy1"/>
    <dgm:cxn modelId="{2AD9ED95-D3EB-4596-9BD5-4722AD78F402}" type="presParOf" srcId="{AD82D2C6-ED98-452D-A1C0-3FF75797758B}" destId="{DEDAA631-CD8E-48B1-8BA6-C4168E4B298C}" srcOrd="1" destOrd="0" presId="urn:microsoft.com/office/officeart/2005/8/layout/hierarchy1"/>
    <dgm:cxn modelId="{DF6ADDF3-D4BF-4DD7-AB7D-8F1AA2FA8FC4}" type="presParOf" srcId="{F68740B2-EBF9-42DA-9252-B16A3D64EFFD}" destId="{75F7E0D4-35EF-4CF8-8C69-817A9682AA02}" srcOrd="4" destOrd="0" presId="urn:microsoft.com/office/officeart/2005/8/layout/hierarchy1"/>
    <dgm:cxn modelId="{29B95CB8-D113-4F89-A431-AA5405172D6A}" type="presParOf" srcId="{F68740B2-EBF9-42DA-9252-B16A3D64EFFD}" destId="{1ACD0AA3-3372-4E5F-BCB3-D11226235EDC}" srcOrd="5" destOrd="0" presId="urn:microsoft.com/office/officeart/2005/8/layout/hierarchy1"/>
    <dgm:cxn modelId="{8B0B8884-3AEA-4AA9-A323-98D4B1EF016F}" type="presParOf" srcId="{1ACD0AA3-3372-4E5F-BCB3-D11226235EDC}" destId="{6D6D83F0-D1F3-4720-B56A-1947BF5BA3E2}" srcOrd="0" destOrd="0" presId="urn:microsoft.com/office/officeart/2005/8/layout/hierarchy1"/>
    <dgm:cxn modelId="{95D9B3BC-BD96-4E0F-818D-3DA3A42995C3}" type="presParOf" srcId="{6D6D83F0-D1F3-4720-B56A-1947BF5BA3E2}" destId="{8E23C5B9-5425-48D3-8FC2-4931FA743139}" srcOrd="0" destOrd="0" presId="urn:microsoft.com/office/officeart/2005/8/layout/hierarchy1"/>
    <dgm:cxn modelId="{E1750718-72E4-48DE-9BE4-0FF5AA95E2F1}" type="presParOf" srcId="{6D6D83F0-D1F3-4720-B56A-1947BF5BA3E2}" destId="{CFBF3B8E-3879-416B-875C-344FA735619C}" srcOrd="1" destOrd="0" presId="urn:microsoft.com/office/officeart/2005/8/layout/hierarchy1"/>
    <dgm:cxn modelId="{1D8F8FB1-508F-4847-9ACD-3F4FB3916CE5}" type="presParOf" srcId="{1ACD0AA3-3372-4E5F-BCB3-D11226235EDC}" destId="{3152CA48-CE03-4B07-BFCC-EE516A318A03}" srcOrd="1" destOrd="0" presId="urn:microsoft.com/office/officeart/2005/8/layout/hierarchy1"/>
    <dgm:cxn modelId="{E2E07ED5-6297-47AD-893D-BE6F93378BA8}" type="presParOf" srcId="{3152CA48-CE03-4B07-BFCC-EE516A318A03}" destId="{4A9487F2-8A93-4C59-987D-AD1F18A4F60A}" srcOrd="0" destOrd="0" presId="urn:microsoft.com/office/officeart/2005/8/layout/hierarchy1"/>
    <dgm:cxn modelId="{1D7AFCDC-FE8E-4EF1-A298-5F22C872A587}" type="presParOf" srcId="{3152CA48-CE03-4B07-BFCC-EE516A318A03}" destId="{338D9C33-CAFB-4E63-9082-069204149171}" srcOrd="1" destOrd="0" presId="urn:microsoft.com/office/officeart/2005/8/layout/hierarchy1"/>
    <dgm:cxn modelId="{DB15CE59-2127-46FC-A010-1A6177195D6A}" type="presParOf" srcId="{338D9C33-CAFB-4E63-9082-069204149171}" destId="{376F2899-D507-4FF7-B75B-DE89E83839ED}" srcOrd="0" destOrd="0" presId="urn:microsoft.com/office/officeart/2005/8/layout/hierarchy1"/>
    <dgm:cxn modelId="{05A91F60-4597-4C5A-994F-048EF69990ED}" type="presParOf" srcId="{376F2899-D507-4FF7-B75B-DE89E83839ED}" destId="{A72221A4-8501-4054-9189-768A4EC2BB44}" srcOrd="0" destOrd="0" presId="urn:microsoft.com/office/officeart/2005/8/layout/hierarchy1"/>
    <dgm:cxn modelId="{14F2C4CA-94AB-4D2E-9D95-E6D51EFF2358}" type="presParOf" srcId="{376F2899-D507-4FF7-B75B-DE89E83839ED}" destId="{23701727-0F2B-4AA5-82A0-FD49257BFB2F}" srcOrd="1" destOrd="0" presId="urn:microsoft.com/office/officeart/2005/8/layout/hierarchy1"/>
    <dgm:cxn modelId="{F9ABA569-E86C-4045-A949-328A8498BA48}" type="presParOf" srcId="{338D9C33-CAFB-4E63-9082-069204149171}" destId="{5FBE58AC-8BB8-457E-A59F-0F703CBBAA6F}" srcOrd="1" destOrd="0" presId="urn:microsoft.com/office/officeart/2005/8/layout/hierarchy1"/>
    <dgm:cxn modelId="{03C9422E-2E14-4310-A2D8-F8C4E9A6C884}" type="presParOf" srcId="{3152CA48-CE03-4B07-BFCC-EE516A318A03}" destId="{2ADE14E8-A81A-4648-B310-8E670C1D1F42}" srcOrd="2" destOrd="0" presId="urn:microsoft.com/office/officeart/2005/8/layout/hierarchy1"/>
    <dgm:cxn modelId="{26D36F90-403B-47D7-8667-F270968ECEB2}" type="presParOf" srcId="{3152CA48-CE03-4B07-BFCC-EE516A318A03}" destId="{7A68A85D-EF7D-4A34-9DC7-3C4893A08229}" srcOrd="3" destOrd="0" presId="urn:microsoft.com/office/officeart/2005/8/layout/hierarchy1"/>
    <dgm:cxn modelId="{6143BA23-7C5F-446C-9909-E2CEB6E2976E}" type="presParOf" srcId="{7A68A85D-EF7D-4A34-9DC7-3C4893A08229}" destId="{D27AA994-9077-4B73-92BF-EA32E5F54781}" srcOrd="0" destOrd="0" presId="urn:microsoft.com/office/officeart/2005/8/layout/hierarchy1"/>
    <dgm:cxn modelId="{33A65957-19DA-47EC-86FF-848F436ADAE2}" type="presParOf" srcId="{D27AA994-9077-4B73-92BF-EA32E5F54781}" destId="{226D5CDC-B5D2-4E1D-BF77-011611F49D95}" srcOrd="0" destOrd="0" presId="urn:microsoft.com/office/officeart/2005/8/layout/hierarchy1"/>
    <dgm:cxn modelId="{0BA7714B-46CA-4D33-A48A-8C5E116E4F98}" type="presParOf" srcId="{D27AA994-9077-4B73-92BF-EA32E5F54781}" destId="{EA556EAA-E657-415E-AA5D-966F50FEB885}" srcOrd="1" destOrd="0" presId="urn:microsoft.com/office/officeart/2005/8/layout/hierarchy1"/>
    <dgm:cxn modelId="{3E55FCED-14CF-4CC9-A01B-4DCAA0DD49F6}" type="presParOf" srcId="{7A68A85D-EF7D-4A34-9DC7-3C4893A08229}" destId="{4E1740D5-57EB-4511-A5BC-D1D8BD7A1711}" srcOrd="1" destOrd="0" presId="urn:microsoft.com/office/officeart/2005/8/layout/hierarchy1"/>
    <dgm:cxn modelId="{FD2F3E04-9B54-4806-99B8-608B2F0339D6}" type="presParOf" srcId="{3152CA48-CE03-4B07-BFCC-EE516A318A03}" destId="{F2E7A28B-2C24-44F3-9871-E3361425E00D}" srcOrd="4" destOrd="0" presId="urn:microsoft.com/office/officeart/2005/8/layout/hierarchy1"/>
    <dgm:cxn modelId="{C1784B21-799E-4CCA-84A2-5F5F36369494}" type="presParOf" srcId="{3152CA48-CE03-4B07-BFCC-EE516A318A03}" destId="{3F641402-2E28-4F46-B95D-06E7284AAF35}" srcOrd="5" destOrd="0" presId="urn:microsoft.com/office/officeart/2005/8/layout/hierarchy1"/>
    <dgm:cxn modelId="{B9875EE5-32C7-4966-B312-8515F9E9734F}" type="presParOf" srcId="{3F641402-2E28-4F46-B95D-06E7284AAF35}" destId="{BF997FA0-AD2F-4495-A476-8C924E8034AB}" srcOrd="0" destOrd="0" presId="urn:microsoft.com/office/officeart/2005/8/layout/hierarchy1"/>
    <dgm:cxn modelId="{3E1C3B44-CE73-4EBC-AA3D-F0FA62C87CC7}" type="presParOf" srcId="{BF997FA0-AD2F-4495-A476-8C924E8034AB}" destId="{89BBD9F9-EE04-492C-B2DE-3B1FE936BE52}" srcOrd="0" destOrd="0" presId="urn:microsoft.com/office/officeart/2005/8/layout/hierarchy1"/>
    <dgm:cxn modelId="{F5D1463D-7670-4FFB-91F2-C2C1E8215FA9}" type="presParOf" srcId="{BF997FA0-AD2F-4495-A476-8C924E8034AB}" destId="{7576A295-A15D-432D-88D5-72597B68392F}" srcOrd="1" destOrd="0" presId="urn:microsoft.com/office/officeart/2005/8/layout/hierarchy1"/>
    <dgm:cxn modelId="{885D26F9-606E-48AE-A260-345153EDA54B}" type="presParOf" srcId="{3F641402-2E28-4F46-B95D-06E7284AAF35}" destId="{0A41424F-D324-45E1-831A-BC5341705B5C}" srcOrd="1" destOrd="0" presId="urn:microsoft.com/office/officeart/2005/8/layout/hierarchy1"/>
    <dgm:cxn modelId="{2D560EB4-2157-453C-8E5B-7EEA25DA012E}" type="presParOf" srcId="{F68740B2-EBF9-42DA-9252-B16A3D64EFFD}" destId="{1A41ADDB-2674-48D8-9EDB-F4ABA4C8374C}" srcOrd="6" destOrd="0" presId="urn:microsoft.com/office/officeart/2005/8/layout/hierarchy1"/>
    <dgm:cxn modelId="{176E1846-EE21-4CB4-B94B-6807A7A3BE3D}" type="presParOf" srcId="{F68740B2-EBF9-42DA-9252-B16A3D64EFFD}" destId="{4ADC6D35-55C8-4B29-A6C2-616C6C77E1D5}" srcOrd="7" destOrd="0" presId="urn:microsoft.com/office/officeart/2005/8/layout/hierarchy1"/>
    <dgm:cxn modelId="{FD49E874-3D59-4CFD-8728-5F40957E8D52}" type="presParOf" srcId="{4ADC6D35-55C8-4B29-A6C2-616C6C77E1D5}" destId="{7E1B82DA-336C-4768-A33B-D56860B6DC27}" srcOrd="0" destOrd="0" presId="urn:microsoft.com/office/officeart/2005/8/layout/hierarchy1"/>
    <dgm:cxn modelId="{6F068C22-9DB5-4079-B772-43CDB2F92A25}" type="presParOf" srcId="{7E1B82DA-336C-4768-A33B-D56860B6DC27}" destId="{31AF7D41-DB89-417C-8E59-41DCD5ABC48E}" srcOrd="0" destOrd="0" presId="urn:microsoft.com/office/officeart/2005/8/layout/hierarchy1"/>
    <dgm:cxn modelId="{E65B154C-A42C-4CA1-9AA6-88E553A270B0}" type="presParOf" srcId="{7E1B82DA-336C-4768-A33B-D56860B6DC27}" destId="{83E09AFF-640F-4C4B-AEB8-C38890AFF962}" srcOrd="1" destOrd="0" presId="urn:microsoft.com/office/officeart/2005/8/layout/hierarchy1"/>
    <dgm:cxn modelId="{BA894E6E-826D-4DC8-B345-F2F18F6345A8}" type="presParOf" srcId="{4ADC6D35-55C8-4B29-A6C2-616C6C77E1D5}" destId="{590683ED-D6F0-4E7B-BF32-508B9878235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1ADDB-2674-48D8-9EDB-F4ABA4C8374C}">
      <dsp:nvSpPr>
        <dsp:cNvPr id="0" name=""/>
        <dsp:cNvSpPr/>
      </dsp:nvSpPr>
      <dsp:spPr>
        <a:xfrm>
          <a:off x="4833780" y="1223071"/>
          <a:ext cx="2835217" cy="33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878"/>
              </a:lnTo>
              <a:lnTo>
                <a:pt x="2835217" y="229878"/>
              </a:lnTo>
              <a:lnTo>
                <a:pt x="2835217" y="3373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A28B-2C24-44F3-9871-E3361425E00D}">
      <dsp:nvSpPr>
        <dsp:cNvPr id="0" name=""/>
        <dsp:cNvSpPr/>
      </dsp:nvSpPr>
      <dsp:spPr>
        <a:xfrm>
          <a:off x="6251388" y="2296910"/>
          <a:ext cx="1417608" cy="33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878"/>
              </a:lnTo>
              <a:lnTo>
                <a:pt x="1417608" y="229878"/>
              </a:lnTo>
              <a:lnTo>
                <a:pt x="1417608" y="3373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14E8-A81A-4648-B310-8E670C1D1F42}">
      <dsp:nvSpPr>
        <dsp:cNvPr id="0" name=""/>
        <dsp:cNvSpPr/>
      </dsp:nvSpPr>
      <dsp:spPr>
        <a:xfrm>
          <a:off x="6205668" y="2296910"/>
          <a:ext cx="91440" cy="337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3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487F2-8A93-4C59-987D-AD1F18A4F60A}">
      <dsp:nvSpPr>
        <dsp:cNvPr id="0" name=""/>
        <dsp:cNvSpPr/>
      </dsp:nvSpPr>
      <dsp:spPr>
        <a:xfrm>
          <a:off x="4833780" y="2296910"/>
          <a:ext cx="1417608" cy="337326"/>
        </a:xfrm>
        <a:custGeom>
          <a:avLst/>
          <a:gdLst/>
          <a:ahLst/>
          <a:cxnLst/>
          <a:rect l="0" t="0" r="0" b="0"/>
          <a:pathLst>
            <a:path>
              <a:moveTo>
                <a:pt x="1417608" y="0"/>
              </a:moveTo>
              <a:lnTo>
                <a:pt x="1417608" y="229878"/>
              </a:lnTo>
              <a:lnTo>
                <a:pt x="0" y="229878"/>
              </a:lnTo>
              <a:lnTo>
                <a:pt x="0" y="337326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7E0D4-35EF-4CF8-8C69-817A9682AA02}">
      <dsp:nvSpPr>
        <dsp:cNvPr id="0" name=""/>
        <dsp:cNvSpPr/>
      </dsp:nvSpPr>
      <dsp:spPr>
        <a:xfrm>
          <a:off x="4833780" y="1223071"/>
          <a:ext cx="1417608" cy="33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878"/>
              </a:lnTo>
              <a:lnTo>
                <a:pt x="1417608" y="229878"/>
              </a:lnTo>
              <a:lnTo>
                <a:pt x="1417608" y="337326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1A140-C2C8-4F4F-A8C4-7E8A2A385C74}">
      <dsp:nvSpPr>
        <dsp:cNvPr id="0" name=""/>
        <dsp:cNvSpPr/>
      </dsp:nvSpPr>
      <dsp:spPr>
        <a:xfrm>
          <a:off x="3416171" y="1223071"/>
          <a:ext cx="1417608" cy="337326"/>
        </a:xfrm>
        <a:custGeom>
          <a:avLst/>
          <a:gdLst/>
          <a:ahLst/>
          <a:cxnLst/>
          <a:rect l="0" t="0" r="0" b="0"/>
          <a:pathLst>
            <a:path>
              <a:moveTo>
                <a:pt x="1417608" y="0"/>
              </a:moveTo>
              <a:lnTo>
                <a:pt x="1417608" y="229878"/>
              </a:lnTo>
              <a:lnTo>
                <a:pt x="0" y="229878"/>
              </a:lnTo>
              <a:lnTo>
                <a:pt x="0" y="337326"/>
              </a:lnTo>
            </a:path>
          </a:pathLst>
        </a:custGeom>
        <a:noFill/>
        <a:ln w="25400" cap="flat" cmpd="sng" algn="ctr">
          <a:solidFill>
            <a:srgbClr val="5B7DA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D94D7-B74E-4473-AAF5-D26D69C6CD69}">
      <dsp:nvSpPr>
        <dsp:cNvPr id="0" name=""/>
        <dsp:cNvSpPr/>
      </dsp:nvSpPr>
      <dsp:spPr>
        <a:xfrm>
          <a:off x="1998562" y="2296910"/>
          <a:ext cx="1417608" cy="337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878"/>
              </a:lnTo>
              <a:lnTo>
                <a:pt x="1417608" y="229878"/>
              </a:lnTo>
              <a:lnTo>
                <a:pt x="1417608" y="3373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C6B4A9-C18A-423D-B88C-CE81B5A61C82}">
      <dsp:nvSpPr>
        <dsp:cNvPr id="0" name=""/>
        <dsp:cNvSpPr/>
      </dsp:nvSpPr>
      <dsp:spPr>
        <a:xfrm>
          <a:off x="1952842" y="2296910"/>
          <a:ext cx="91440" cy="3373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73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64672-CE41-439C-9861-CED4291459E2}">
      <dsp:nvSpPr>
        <dsp:cNvPr id="0" name=""/>
        <dsp:cNvSpPr/>
      </dsp:nvSpPr>
      <dsp:spPr>
        <a:xfrm>
          <a:off x="580953" y="2296910"/>
          <a:ext cx="1417608" cy="337326"/>
        </a:xfrm>
        <a:custGeom>
          <a:avLst/>
          <a:gdLst/>
          <a:ahLst/>
          <a:cxnLst/>
          <a:rect l="0" t="0" r="0" b="0"/>
          <a:pathLst>
            <a:path>
              <a:moveTo>
                <a:pt x="1417608" y="0"/>
              </a:moveTo>
              <a:lnTo>
                <a:pt x="1417608" y="229878"/>
              </a:lnTo>
              <a:lnTo>
                <a:pt x="0" y="229878"/>
              </a:lnTo>
              <a:lnTo>
                <a:pt x="0" y="3373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9D076-6591-4F54-A22C-350730E25887}">
      <dsp:nvSpPr>
        <dsp:cNvPr id="0" name=""/>
        <dsp:cNvSpPr/>
      </dsp:nvSpPr>
      <dsp:spPr>
        <a:xfrm>
          <a:off x="1998562" y="1223071"/>
          <a:ext cx="2835217" cy="337326"/>
        </a:xfrm>
        <a:custGeom>
          <a:avLst/>
          <a:gdLst/>
          <a:ahLst/>
          <a:cxnLst/>
          <a:rect l="0" t="0" r="0" b="0"/>
          <a:pathLst>
            <a:path>
              <a:moveTo>
                <a:pt x="2835217" y="0"/>
              </a:moveTo>
              <a:lnTo>
                <a:pt x="2835217" y="229878"/>
              </a:lnTo>
              <a:lnTo>
                <a:pt x="0" y="229878"/>
              </a:lnTo>
              <a:lnTo>
                <a:pt x="0" y="3373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5615A-B052-4D06-8D0E-366C9B27227A}">
      <dsp:nvSpPr>
        <dsp:cNvPr id="0" name=""/>
        <dsp:cNvSpPr/>
      </dsp:nvSpPr>
      <dsp:spPr>
        <a:xfrm>
          <a:off x="4253849" y="486559"/>
          <a:ext cx="1159861" cy="736512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6DC1D-10C1-4D63-852A-E8C3ABFFE69F}">
      <dsp:nvSpPr>
        <dsp:cNvPr id="0" name=""/>
        <dsp:cNvSpPr/>
      </dsp:nvSpPr>
      <dsp:spPr>
        <a:xfrm>
          <a:off x="4382722" y="608989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Машинное обучение</a:t>
          </a:r>
        </a:p>
      </dsp:txBody>
      <dsp:txXfrm>
        <a:off x="4404294" y="630561"/>
        <a:ext cx="1116717" cy="693368"/>
      </dsp:txXfrm>
    </dsp:sp>
    <dsp:sp modelId="{6E99C3DF-80C8-4766-AD8D-3FDBF16815A4}">
      <dsp:nvSpPr>
        <dsp:cNvPr id="0" name=""/>
        <dsp:cNvSpPr/>
      </dsp:nvSpPr>
      <dsp:spPr>
        <a:xfrm>
          <a:off x="1418631" y="1560397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0B537-87D0-4555-89C0-69A80BA74CA5}">
      <dsp:nvSpPr>
        <dsp:cNvPr id="0" name=""/>
        <dsp:cNvSpPr/>
      </dsp:nvSpPr>
      <dsp:spPr>
        <a:xfrm>
          <a:off x="1547505" y="1682827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Обучение с учителем</a:t>
          </a:r>
          <a:endParaRPr lang="ru-RU" sz="1000" kern="1200" dirty="0"/>
        </a:p>
      </dsp:txBody>
      <dsp:txXfrm>
        <a:off x="1569077" y="1704399"/>
        <a:ext cx="1116717" cy="693368"/>
      </dsp:txXfrm>
    </dsp:sp>
    <dsp:sp modelId="{96C78F7A-6BA8-44E8-B71B-4991990A8AAA}">
      <dsp:nvSpPr>
        <dsp:cNvPr id="0" name=""/>
        <dsp:cNvSpPr/>
      </dsp:nvSpPr>
      <dsp:spPr>
        <a:xfrm>
          <a:off x="1022" y="2634236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B71F9-BC3D-44B2-AB5F-C32ACC06A3AF}">
      <dsp:nvSpPr>
        <dsp:cNvPr id="0" name=""/>
        <dsp:cNvSpPr/>
      </dsp:nvSpPr>
      <dsp:spPr>
        <a:xfrm>
          <a:off x="129896" y="2756666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Классификация</a:t>
          </a:r>
        </a:p>
      </dsp:txBody>
      <dsp:txXfrm>
        <a:off x="151468" y="2778238"/>
        <a:ext cx="1116717" cy="693368"/>
      </dsp:txXfrm>
    </dsp:sp>
    <dsp:sp modelId="{B8F42621-4E5E-48CB-A742-0C76C7857BAA}">
      <dsp:nvSpPr>
        <dsp:cNvPr id="0" name=""/>
        <dsp:cNvSpPr/>
      </dsp:nvSpPr>
      <dsp:spPr>
        <a:xfrm>
          <a:off x="1418631" y="2634236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AAE07-0E67-4857-8FEF-F1D534CEE4F5}">
      <dsp:nvSpPr>
        <dsp:cNvPr id="0" name=""/>
        <dsp:cNvSpPr/>
      </dsp:nvSpPr>
      <dsp:spPr>
        <a:xfrm>
          <a:off x="1547505" y="2756666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Регрессия</a:t>
          </a:r>
        </a:p>
      </dsp:txBody>
      <dsp:txXfrm>
        <a:off x="1569077" y="2778238"/>
        <a:ext cx="1116717" cy="693368"/>
      </dsp:txXfrm>
    </dsp:sp>
    <dsp:sp modelId="{86AC483C-59AB-405E-82F1-B02B9D09A7B1}">
      <dsp:nvSpPr>
        <dsp:cNvPr id="0" name=""/>
        <dsp:cNvSpPr/>
      </dsp:nvSpPr>
      <dsp:spPr>
        <a:xfrm>
          <a:off x="2836240" y="2634236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8461C-8EAE-46D3-86D9-CE5A9B132CC0}">
      <dsp:nvSpPr>
        <dsp:cNvPr id="0" name=""/>
        <dsp:cNvSpPr/>
      </dsp:nvSpPr>
      <dsp:spPr>
        <a:xfrm>
          <a:off x="2965113" y="2756666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Обучение ранжированию</a:t>
          </a:r>
        </a:p>
      </dsp:txBody>
      <dsp:txXfrm>
        <a:off x="2986685" y="2778238"/>
        <a:ext cx="1116717" cy="693368"/>
      </dsp:txXfrm>
    </dsp:sp>
    <dsp:sp modelId="{449B2E62-0644-4C77-9BE4-22FE5CDF51C5}">
      <dsp:nvSpPr>
        <dsp:cNvPr id="0" name=""/>
        <dsp:cNvSpPr/>
      </dsp:nvSpPr>
      <dsp:spPr>
        <a:xfrm>
          <a:off x="2836240" y="1560397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6A5CF-3BC8-4609-B6DE-6C08A8A4815C}">
      <dsp:nvSpPr>
        <dsp:cNvPr id="0" name=""/>
        <dsp:cNvSpPr/>
      </dsp:nvSpPr>
      <dsp:spPr>
        <a:xfrm>
          <a:off x="2965113" y="1682827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Обучение с частичным привлечением учителя</a:t>
          </a:r>
        </a:p>
      </dsp:txBody>
      <dsp:txXfrm>
        <a:off x="2986685" y="1704399"/>
        <a:ext cx="1116717" cy="693368"/>
      </dsp:txXfrm>
    </dsp:sp>
    <dsp:sp modelId="{8E23C5B9-5425-48D3-8FC2-4931FA743139}">
      <dsp:nvSpPr>
        <dsp:cNvPr id="0" name=""/>
        <dsp:cNvSpPr/>
      </dsp:nvSpPr>
      <dsp:spPr>
        <a:xfrm>
          <a:off x="5671458" y="1560397"/>
          <a:ext cx="1159861" cy="736512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F3B8E-3879-416B-875C-344FA735619C}">
      <dsp:nvSpPr>
        <dsp:cNvPr id="0" name=""/>
        <dsp:cNvSpPr/>
      </dsp:nvSpPr>
      <dsp:spPr>
        <a:xfrm>
          <a:off x="5800331" y="1682827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Обучение без учителя</a:t>
          </a:r>
        </a:p>
      </dsp:txBody>
      <dsp:txXfrm>
        <a:off x="5821903" y="1704399"/>
        <a:ext cx="1116717" cy="693368"/>
      </dsp:txXfrm>
    </dsp:sp>
    <dsp:sp modelId="{A72221A4-8501-4054-9189-768A4EC2BB44}">
      <dsp:nvSpPr>
        <dsp:cNvPr id="0" name=""/>
        <dsp:cNvSpPr/>
      </dsp:nvSpPr>
      <dsp:spPr>
        <a:xfrm>
          <a:off x="4253849" y="2634236"/>
          <a:ext cx="1159861" cy="736512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01727-0F2B-4AA5-82A0-FD49257BFB2F}">
      <dsp:nvSpPr>
        <dsp:cNvPr id="0" name=""/>
        <dsp:cNvSpPr/>
      </dsp:nvSpPr>
      <dsp:spPr>
        <a:xfrm>
          <a:off x="4382722" y="2756666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Кластеризация</a:t>
          </a:r>
        </a:p>
      </dsp:txBody>
      <dsp:txXfrm>
        <a:off x="4404294" y="2778238"/>
        <a:ext cx="1116717" cy="693368"/>
      </dsp:txXfrm>
    </dsp:sp>
    <dsp:sp modelId="{226D5CDC-B5D2-4E1D-BF77-011611F49D95}">
      <dsp:nvSpPr>
        <dsp:cNvPr id="0" name=""/>
        <dsp:cNvSpPr/>
      </dsp:nvSpPr>
      <dsp:spPr>
        <a:xfrm>
          <a:off x="5671458" y="2634236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56EAA-E657-415E-AA5D-966F50FEB885}">
      <dsp:nvSpPr>
        <dsp:cNvPr id="0" name=""/>
        <dsp:cNvSpPr/>
      </dsp:nvSpPr>
      <dsp:spPr>
        <a:xfrm>
          <a:off x="5800331" y="2756666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Оценка плотности</a:t>
          </a:r>
        </a:p>
      </dsp:txBody>
      <dsp:txXfrm>
        <a:off x="5821903" y="2778238"/>
        <a:ext cx="1116717" cy="693368"/>
      </dsp:txXfrm>
    </dsp:sp>
    <dsp:sp modelId="{89BBD9F9-EE04-492C-B2DE-3B1FE936BE52}">
      <dsp:nvSpPr>
        <dsp:cNvPr id="0" name=""/>
        <dsp:cNvSpPr/>
      </dsp:nvSpPr>
      <dsp:spPr>
        <a:xfrm>
          <a:off x="7089066" y="2634236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6A295-A15D-432D-88D5-72597B68392F}">
      <dsp:nvSpPr>
        <dsp:cNvPr id="0" name=""/>
        <dsp:cNvSpPr/>
      </dsp:nvSpPr>
      <dsp:spPr>
        <a:xfrm>
          <a:off x="7217940" y="2756666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Снижение размерности</a:t>
          </a:r>
        </a:p>
      </dsp:txBody>
      <dsp:txXfrm>
        <a:off x="7239512" y="2778238"/>
        <a:ext cx="1116717" cy="693368"/>
      </dsp:txXfrm>
    </dsp:sp>
    <dsp:sp modelId="{31AF7D41-DB89-417C-8E59-41DCD5ABC48E}">
      <dsp:nvSpPr>
        <dsp:cNvPr id="0" name=""/>
        <dsp:cNvSpPr/>
      </dsp:nvSpPr>
      <dsp:spPr>
        <a:xfrm>
          <a:off x="7089066" y="1560397"/>
          <a:ext cx="1159861" cy="736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09AFF-640F-4C4B-AEB8-C38890AFF962}">
      <dsp:nvSpPr>
        <dsp:cNvPr id="0" name=""/>
        <dsp:cNvSpPr/>
      </dsp:nvSpPr>
      <dsp:spPr>
        <a:xfrm>
          <a:off x="7217940" y="1682827"/>
          <a:ext cx="1159861" cy="736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/>
            <a:t>Обучение с подкреплением</a:t>
          </a:r>
          <a:endParaRPr lang="ru-RU" sz="1000" kern="1200" dirty="0"/>
        </a:p>
      </dsp:txBody>
      <dsp:txXfrm>
        <a:off x="7239512" y="1704399"/>
        <a:ext cx="1116717" cy="69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039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94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94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402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358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6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708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061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558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73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457200" algn="just">
              <a:lnSpc>
                <a:spcPct val="150000"/>
              </a:lnSpc>
              <a:buNone/>
            </a:pPr>
            <a:endParaRPr lang="ru-RU" sz="1200" dirty="0">
              <a:solidFill>
                <a:srgbClr val="003F82"/>
              </a:solidFill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38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Логотипы и версия. Программы обработки событий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49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6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92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627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029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94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45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527" y="6608887"/>
            <a:ext cx="6361043" cy="249113"/>
          </a:xfrm>
        </p:spPr>
        <p:txBody>
          <a:bodyPr/>
          <a:lstStyle>
            <a:lvl1pPr>
              <a:defRPr>
                <a:solidFill>
                  <a:srgbClr val="95B3D7"/>
                </a:solidFill>
              </a:defRPr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2136" y="6356350"/>
            <a:ext cx="54466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hdbscan.readthedocs.io/en/latest/performance_and_scalability.html" TargetMode="External"/><Relationship Id="rId3" Type="http://schemas.openxmlformats.org/officeDocument/2006/relationships/hyperlink" Target="https://ru.wikipedia.org/wiki/&#1069;&#1083;&#1077;&#1082;&#1090;&#1088;&#1086;&#1082;&#1072;&#1088;&#1076;&#1080;&#1086;&#1075;&#1088;&#1072;&#1092;&#1080;&#1103;" TargetMode="External"/><Relationship Id="rId7" Type="http://schemas.openxmlformats.org/officeDocument/2006/relationships/hyperlink" Target="http://www.axionmed.ru/catalog/kardiologiya/elektrokardiograf-ekzt-3-6-04-aksion-1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ed.ru/glossary/holter/#:~:text=&#1061;&#1086;&#1083;&#1090;&#1077;&#1088;%20(&#1072;&#1085;&#1075;&#1083;.,&#1080;&#1085;&#1092;&#1086;&#1088;&#1084;&#1072;&#1094;&#1080;&#1102;%20&#1080;%20&#1074;&#1099;&#1103;&#1074;&#1080;&#1090;&#1100;%20&#1074;&#1086;&#1079;&#1084;&#1086;&#1078;&#1085;&#1099;&#1077;%20&#1085;&#1072;&#1088;&#1091;&#1096;&#1077;&#1085;&#1080;&#1103;" TargetMode="External"/><Relationship Id="rId5" Type="http://schemas.openxmlformats.org/officeDocument/2006/relationships/hyperlink" Target="https://ru.wikipedia.org/wiki/&#1040;&#1074;&#1090;&#1086;&#1082;&#1086;&#1076;&#1080;&#1088;&#1086;&#1074;&#1097;&#1080;&#1082;" TargetMode="External"/><Relationship Id="rId4" Type="http://schemas.openxmlformats.org/officeDocument/2006/relationships/hyperlink" Target="https://en.wikipedia.org/wiki/QRS_compl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303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467-020-15432-4" TargetMode="External"/><Relationship Id="rId5" Type="http://schemas.openxmlformats.org/officeDocument/2006/relationships/hyperlink" Target="https://cyberleninka.ru/article/n/ispol-zovanie-vozmozhnostey-iskusstvennyh-neyronnyh-setey-pri-analize-zapisey-holterovskogo-monitorirovaniya" TargetMode="External"/><Relationship Id="rId4" Type="http://schemas.openxmlformats.org/officeDocument/2006/relationships/hyperlink" Target="https://cyberleninka.ru/article/n/algoritm-analiza-form-kardiotsiklov-ekg-s-ispolzovaniem-tehnologiy-mashinnogo-obucheniy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280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404040"/>
                </a:solidFill>
                <a:cs typeface="+mj-lt"/>
              </a:rPr>
              <a:t>АВТОМАТИЧЕСКАЯ РАСШИФРОВКА ЭКГ ПО ХОЛТЕРУ</a:t>
            </a:r>
            <a:endParaRPr lang="en-US" sz="2900" dirty="0">
              <a:solidFill>
                <a:srgbClr val="404040"/>
              </a:solidFill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913466" y="4337049"/>
            <a:ext cx="7052733" cy="2046818"/>
          </a:xfrm>
        </p:spPr>
        <p:txBody>
          <a:bodyPr/>
          <a:lstStyle/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ea typeface="MS PGothic"/>
                <a:cs typeface="+mj-lt"/>
              </a:rPr>
              <a:t>Выполнила студентка группы БПИ-197</a:t>
            </a:r>
            <a:r>
              <a:rPr kumimoji="1" lang="en-US" sz="1800" dirty="0">
                <a:solidFill>
                  <a:srgbClr val="000066"/>
                </a:solidFill>
                <a:latin typeface="+mj-lt"/>
                <a:ea typeface="MS PGothic"/>
                <a:cs typeface="+mj-lt"/>
              </a:rPr>
              <a:t> </a:t>
            </a:r>
            <a:endParaRPr kumimoji="1" lang="ru-RU" sz="1800" dirty="0">
              <a:solidFill>
                <a:srgbClr val="000066"/>
              </a:solidFill>
              <a:latin typeface="+mj-lt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cs typeface="+mj-lt"/>
              </a:rPr>
              <a:t>Кулешова Полина Олеговна</a:t>
            </a: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cs typeface="+mj-lt"/>
              </a:rPr>
              <a:t>Руководитель направления, Лаборатория Искусственного Интеллекта, Сбербанк</a:t>
            </a: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cs typeface="+mj-lt"/>
              </a:rPr>
              <a:t> Константин Сергеевич Егоров</a:t>
            </a: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ПРЕДОБРАБОТКА СИГНАЛА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0619808-1B77-412C-8AF7-97751E210679}"/>
              </a:ext>
            </a:extLst>
          </p:cNvPr>
          <p:cNvPicPr/>
          <p:nvPr/>
        </p:nvPicPr>
        <p:blipFill rotWithShape="1">
          <a:blip r:embed="rId4"/>
          <a:srcRect l="1562" r="1562"/>
          <a:stretch/>
        </p:blipFill>
        <p:spPr bwMode="auto">
          <a:xfrm>
            <a:off x="255588" y="1436114"/>
            <a:ext cx="4539615" cy="203898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256B42-3481-4C9B-87CD-1B9E700E9687}"/>
              </a:ext>
            </a:extLst>
          </p:cNvPr>
          <p:cNvPicPr/>
          <p:nvPr/>
        </p:nvPicPr>
        <p:blipFill rotWithShape="1">
          <a:blip r:embed="rId5"/>
          <a:srcRect l="10730" r="10730"/>
          <a:stretch/>
        </p:blipFill>
        <p:spPr bwMode="auto">
          <a:xfrm>
            <a:off x="3897182" y="3977386"/>
            <a:ext cx="4964430" cy="209105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092DC-B508-42A7-8BB9-F6F01BE6EDA3}"/>
              </a:ext>
            </a:extLst>
          </p:cNvPr>
          <p:cNvSpPr txBox="1"/>
          <p:nvPr/>
        </p:nvSpPr>
        <p:spPr>
          <a:xfrm>
            <a:off x="2184400" y="3938601"/>
            <a:ext cx="184731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endParaRPr lang="ru-RU" dirty="0">
              <a:solidFill>
                <a:srgbClr val="95B3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A77BC-18E7-4966-8313-F99AE8600684}"/>
              </a:ext>
            </a:extLst>
          </p:cNvPr>
          <p:cNvSpPr txBox="1"/>
          <p:nvPr/>
        </p:nvSpPr>
        <p:spPr>
          <a:xfrm>
            <a:off x="505447" y="3544747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Центрирование данных относительно нуля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9C077-C199-47AC-8360-90F5EC614959}"/>
              </a:ext>
            </a:extLst>
          </p:cNvPr>
          <p:cNvSpPr txBox="1"/>
          <p:nvPr/>
        </p:nvSpPr>
        <p:spPr>
          <a:xfrm>
            <a:off x="4572000" y="6187933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Удаление низкочастотных шумов</a:t>
            </a:r>
          </a:p>
        </p:txBody>
      </p:sp>
    </p:spTree>
    <p:extLst>
      <p:ext uri="{BB962C8B-B14F-4D97-AF65-F5344CB8AC3E}">
        <p14:creationId xmlns:p14="http://schemas.microsoft.com/office/powerpoint/2010/main" val="22926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ПРЕДОБРАБОТКА СИГНАЛА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0619808-1B77-412C-8AF7-97751E210679}"/>
              </a:ext>
            </a:extLst>
          </p:cNvPr>
          <p:cNvPicPr/>
          <p:nvPr/>
        </p:nvPicPr>
        <p:blipFill rotWithShape="1">
          <a:blip r:embed="rId4"/>
          <a:srcRect l="4453" r="4453"/>
          <a:stretch/>
        </p:blipFill>
        <p:spPr bwMode="auto">
          <a:xfrm>
            <a:off x="255588" y="1436114"/>
            <a:ext cx="4539615" cy="203898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256B42-3481-4C9B-87CD-1B9E700E9687}"/>
              </a:ext>
            </a:extLst>
          </p:cNvPr>
          <p:cNvPicPr/>
          <p:nvPr/>
        </p:nvPicPr>
        <p:blipFill rotWithShape="1">
          <a:blip r:embed="rId5"/>
          <a:srcRect l="1241" r="1241"/>
          <a:stretch/>
        </p:blipFill>
        <p:spPr bwMode="auto">
          <a:xfrm>
            <a:off x="3897182" y="3977386"/>
            <a:ext cx="4964430" cy="209105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092DC-B508-42A7-8BB9-F6F01BE6EDA3}"/>
              </a:ext>
            </a:extLst>
          </p:cNvPr>
          <p:cNvSpPr txBox="1"/>
          <p:nvPr/>
        </p:nvSpPr>
        <p:spPr>
          <a:xfrm>
            <a:off x="2184400" y="3938601"/>
            <a:ext cx="184731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endParaRPr lang="ru-RU" dirty="0">
              <a:solidFill>
                <a:srgbClr val="95B3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A77BC-18E7-4966-8313-F99AE8600684}"/>
              </a:ext>
            </a:extLst>
          </p:cNvPr>
          <p:cNvSpPr txBox="1"/>
          <p:nvPr/>
        </p:nvSpPr>
        <p:spPr>
          <a:xfrm>
            <a:off x="505447" y="3544747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Удаление высокочастотных шумов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9C077-C199-47AC-8360-90F5EC614959}"/>
              </a:ext>
            </a:extLst>
          </p:cNvPr>
          <p:cNvSpPr txBox="1"/>
          <p:nvPr/>
        </p:nvSpPr>
        <p:spPr>
          <a:xfrm>
            <a:off x="4572000" y="6187933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Уменьшение амплитуды сигнала</a:t>
            </a:r>
          </a:p>
        </p:txBody>
      </p:sp>
    </p:spTree>
    <p:extLst>
      <p:ext uri="{BB962C8B-B14F-4D97-AF65-F5344CB8AC3E}">
        <p14:creationId xmlns:p14="http://schemas.microsoft.com/office/powerpoint/2010/main" val="104987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ПРЕДОБРАБОТКА СИГНАЛА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0619808-1B77-412C-8AF7-97751E210679}"/>
              </a:ext>
            </a:extLst>
          </p:cNvPr>
          <p:cNvPicPr/>
          <p:nvPr/>
        </p:nvPicPr>
        <p:blipFill rotWithShape="1">
          <a:blip r:embed="rId4"/>
          <a:srcRect l="2438" r="2438"/>
          <a:stretch/>
        </p:blipFill>
        <p:spPr bwMode="auto">
          <a:xfrm>
            <a:off x="255588" y="1436114"/>
            <a:ext cx="4539615" cy="203898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256B42-3481-4C9B-87CD-1B9E700E9687}"/>
              </a:ext>
            </a:extLst>
          </p:cNvPr>
          <p:cNvPicPr/>
          <p:nvPr/>
        </p:nvPicPr>
        <p:blipFill rotWithShape="1">
          <a:blip r:embed="rId5"/>
          <a:srcRect t="1310" b="1310"/>
          <a:stretch/>
        </p:blipFill>
        <p:spPr bwMode="auto">
          <a:xfrm>
            <a:off x="3897182" y="3977386"/>
            <a:ext cx="4964430" cy="209105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092DC-B508-42A7-8BB9-F6F01BE6EDA3}"/>
              </a:ext>
            </a:extLst>
          </p:cNvPr>
          <p:cNvSpPr txBox="1"/>
          <p:nvPr/>
        </p:nvSpPr>
        <p:spPr>
          <a:xfrm>
            <a:off x="2184400" y="3938601"/>
            <a:ext cx="184731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endParaRPr lang="ru-RU" dirty="0">
              <a:solidFill>
                <a:srgbClr val="95B3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A77BC-18E7-4966-8313-F99AE8600684}"/>
              </a:ext>
            </a:extLst>
          </p:cNvPr>
          <p:cNvSpPr txBox="1"/>
          <p:nvPr/>
        </p:nvSpPr>
        <p:spPr>
          <a:xfrm>
            <a:off x="1428749" y="3603251"/>
            <a:ext cx="35449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Обрезание пиков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9C077-C199-47AC-8360-90F5EC614959}"/>
              </a:ext>
            </a:extLst>
          </p:cNvPr>
          <p:cNvSpPr txBox="1"/>
          <p:nvPr/>
        </p:nvSpPr>
        <p:spPr>
          <a:xfrm>
            <a:off x="4572000" y="6187933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Уменьшение частоты дискретизации</a:t>
            </a:r>
          </a:p>
        </p:txBody>
      </p:sp>
    </p:spTree>
    <p:extLst>
      <p:ext uri="{BB962C8B-B14F-4D97-AF65-F5344CB8AC3E}">
        <p14:creationId xmlns:p14="http://schemas.microsoft.com/office/powerpoint/2010/main" val="362507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err="1">
                <a:solidFill>
                  <a:schemeClr val="bg1"/>
                </a:solidFill>
              </a:rPr>
              <a:t>Автоэнкодер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E8A23E-EAC0-4CAB-B224-F066A020413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6"/>
          <a:stretch/>
        </p:blipFill>
        <p:spPr bwMode="auto">
          <a:xfrm>
            <a:off x="3836999" y="1896533"/>
            <a:ext cx="1470002" cy="381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216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A0B2A7-6800-4976-A94F-F72C2EDB1F4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0"/>
          <a:stretch/>
        </p:blipFill>
        <p:spPr bwMode="auto">
          <a:xfrm>
            <a:off x="594604" y="1963422"/>
            <a:ext cx="7954792" cy="33296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353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Conv1dBlock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7D0F72-3143-4205-B08D-A032B2BB119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"/>
          <a:stretch/>
        </p:blipFill>
        <p:spPr bwMode="auto">
          <a:xfrm>
            <a:off x="3600133" y="1366203"/>
            <a:ext cx="1835468" cy="49901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153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sz="2400" b="1" dirty="0" err="1">
                <a:solidFill>
                  <a:schemeClr val="bg1"/>
                </a:solidFill>
              </a:rPr>
              <a:t>DownBlock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chemeClr val="bg1"/>
                </a:solidFill>
              </a:rPr>
              <a:t>UpBlock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4D44D0-38FE-4ED2-9193-D0A254C0936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1"/>
          <a:stretch/>
        </p:blipFill>
        <p:spPr bwMode="auto">
          <a:xfrm>
            <a:off x="955119" y="1344674"/>
            <a:ext cx="2221495" cy="47609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753726-21FE-4D28-98F7-0D7DA0F2DE4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0044" y="1393154"/>
            <a:ext cx="1956223" cy="472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AFD08-A1E3-4D52-820F-7634585C6C1D}"/>
              </a:ext>
            </a:extLst>
          </p:cNvPr>
          <p:cNvSpPr txBox="1"/>
          <p:nvPr/>
        </p:nvSpPr>
        <p:spPr>
          <a:xfrm>
            <a:off x="1558673" y="6096489"/>
            <a:ext cx="101438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en-US" sz="1200" i="1" dirty="0" err="1">
                <a:solidFill>
                  <a:srgbClr val="21386F"/>
                </a:solidFill>
              </a:rPr>
              <a:t>DownBlock</a:t>
            </a:r>
            <a:endParaRPr lang="ru-RU" sz="1200" i="1" dirty="0">
              <a:solidFill>
                <a:srgbClr val="2138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68EEA-926C-4E10-8B9E-4B0270B165B0}"/>
              </a:ext>
            </a:extLst>
          </p:cNvPr>
          <p:cNvSpPr txBox="1"/>
          <p:nvPr/>
        </p:nvSpPr>
        <p:spPr>
          <a:xfrm>
            <a:off x="6370515" y="6144826"/>
            <a:ext cx="83528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en-US" sz="1200" i="1" dirty="0" err="1">
                <a:solidFill>
                  <a:srgbClr val="21386F"/>
                </a:solidFill>
              </a:rPr>
              <a:t>UpBlock</a:t>
            </a:r>
            <a:endParaRPr lang="ru-RU" sz="1200" i="1" dirty="0">
              <a:solidFill>
                <a:srgbClr val="2138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7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D12067-A9FD-451E-A586-5319EDB2137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-317"/>
          <a:stretch/>
        </p:blipFill>
        <p:spPr bwMode="auto">
          <a:xfrm>
            <a:off x="255588" y="1608667"/>
            <a:ext cx="8259686" cy="4609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779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Подготовка к обучению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40C90D-AEB2-4B6E-A744-35DD13F3447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6"/>
          <a:stretch/>
        </p:blipFill>
        <p:spPr bwMode="auto">
          <a:xfrm>
            <a:off x="968460" y="2192866"/>
            <a:ext cx="7207079" cy="36237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2609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Обучение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442CC3-5FB3-4976-A2EF-7B50FD5447B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" r="396"/>
          <a:stretch/>
        </p:blipFill>
        <p:spPr bwMode="auto">
          <a:xfrm>
            <a:off x="2901262" y="1334876"/>
            <a:ext cx="2995401" cy="50214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569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84070A78-610F-4D84-88B0-177E393D7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88" y="1600200"/>
            <a:ext cx="8431212" cy="655638"/>
          </a:xfrm>
        </p:spPr>
        <p:txBody>
          <a:bodyPr/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ru-RU" sz="1200" b="1" dirty="0">
                <a:solidFill>
                  <a:srgbClr val="003F82"/>
                </a:solidFill>
                <a:latin typeface="Arial" panose="020B0604020202020204" pitchFamily="34" charset="0"/>
              </a:rPr>
              <a:t>Предметная</a:t>
            </a:r>
            <a:r>
              <a:rPr lang="ru-RU" sz="1600" b="1" i="1" dirty="0">
                <a:solidFill>
                  <a:srgbClr val="003F82"/>
                </a:solidFill>
                <a:latin typeface="Arial" panose="020B0604020202020204" pitchFamily="34" charset="0"/>
              </a:rPr>
              <a:t> </a:t>
            </a:r>
            <a:r>
              <a:rPr lang="ru-RU" sz="1200" b="1" dirty="0">
                <a:solidFill>
                  <a:srgbClr val="003F82"/>
                </a:solidFill>
                <a:latin typeface="Arial" panose="020B0604020202020204" pitchFamily="34" charset="0"/>
              </a:rPr>
              <a:t>область проекта </a:t>
            </a:r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</a:rPr>
              <a:t>– машинное обучение.  В данном случае стояла задача кластеризации, используя обучение без учителя.</a:t>
            </a:r>
          </a:p>
        </p:txBody>
      </p:sp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МАШИННОЕ ОБУЧЕНИЕ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985322-BD5C-4272-8E35-3E80AF4E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7" y="6608888"/>
            <a:ext cx="7488983" cy="246062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0A33BFC3-8570-4C7E-AEB3-F7FEAB9CB307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>
              <a:solidFill>
                <a:schemeClr val="tx1"/>
              </a:solidFill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2CA4208-3E86-4CE4-B8AD-81CC471637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941831"/>
              </p:ext>
            </p:extLst>
          </p:nvPr>
        </p:nvGraphicFramePr>
        <p:xfrm>
          <a:off x="255587" y="2449637"/>
          <a:ext cx="8378825" cy="397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Нулевая и седьмая эпохи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FEDDE-2906-418E-99B2-EA15D73D295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9408" r="9413" b="9279"/>
          <a:stretch/>
        </p:blipFill>
        <p:spPr bwMode="auto">
          <a:xfrm>
            <a:off x="255588" y="1394671"/>
            <a:ext cx="4511145" cy="2265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558E6F-BD25-4470-BD9B-E21BAC2BCA0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8" t="9347" r="9871" b="10002"/>
          <a:stretch/>
        </p:blipFill>
        <p:spPr bwMode="auto">
          <a:xfrm>
            <a:off x="3808600" y="3643120"/>
            <a:ext cx="5053012" cy="27689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8FE7E8-9010-4D1A-906B-B7D6170381A2}"/>
              </a:ext>
            </a:extLst>
          </p:cNvPr>
          <p:cNvSpPr txBox="1"/>
          <p:nvPr/>
        </p:nvSpPr>
        <p:spPr>
          <a:xfrm>
            <a:off x="2003967" y="3660458"/>
            <a:ext cx="12895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Нулевая эпоха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2C129-40A0-48DA-A45C-F06ACF50D71D}"/>
              </a:ext>
            </a:extLst>
          </p:cNvPr>
          <p:cNvSpPr txBox="1"/>
          <p:nvPr/>
        </p:nvSpPr>
        <p:spPr>
          <a:xfrm>
            <a:off x="5827913" y="3355092"/>
            <a:ext cx="142802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Седьмая эпоха</a:t>
            </a:r>
          </a:p>
        </p:txBody>
      </p:sp>
    </p:spTree>
    <p:extLst>
      <p:ext uri="{BB962C8B-B14F-4D97-AF65-F5344CB8AC3E}">
        <p14:creationId xmlns:p14="http://schemas.microsoft.com/office/powerpoint/2010/main" val="251266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Кластеризация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03CE9-3897-4860-B918-3DCECABF2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1479550"/>
            <a:ext cx="8738870" cy="612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</a:rPr>
              <a:t>Для данной задачи был выбран </a:t>
            </a:r>
            <a:r>
              <a:rPr lang="en-US" sz="1200" dirty="0">
                <a:solidFill>
                  <a:srgbClr val="003F82"/>
                </a:solidFill>
              </a:rPr>
              <a:t>HDBSCAN</a:t>
            </a:r>
            <a:r>
              <a:rPr lang="ru-RU" sz="1200" dirty="0">
                <a:solidFill>
                  <a:srgbClr val="003F82"/>
                </a:solidFill>
              </a:rPr>
              <a:t>, так как он не требует заранее заданного числа кластеров и умеет выделять шум </a:t>
            </a:r>
            <a:r>
              <a:rPr lang="en-US" sz="1200" dirty="0">
                <a:solidFill>
                  <a:srgbClr val="003F82"/>
                </a:solidFill>
              </a:rPr>
              <a:t>[5]</a:t>
            </a:r>
            <a:r>
              <a:rPr lang="ru-RU" sz="1200" dirty="0">
                <a:solidFill>
                  <a:srgbClr val="003F82"/>
                </a:solidFill>
              </a:rPr>
              <a:t>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295DF7-4431-487F-ABC1-244E7DB05FC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2285504"/>
            <a:ext cx="4826000" cy="3793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33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Кластеры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1F32BE-EEBC-4FCA-9812-270778AA295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11438" r="8737" b="9883"/>
          <a:stretch/>
        </p:blipFill>
        <p:spPr bwMode="auto">
          <a:xfrm>
            <a:off x="551921" y="1565594"/>
            <a:ext cx="4265612" cy="3556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A13DEA-724C-410F-9E80-CB198AB990B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11279" r="8648" b="9946"/>
          <a:stretch/>
        </p:blipFill>
        <p:spPr bwMode="auto">
          <a:xfrm>
            <a:off x="4988561" y="2810934"/>
            <a:ext cx="3698239" cy="33486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0D3A2F-A7A3-4690-BCB8-A653FEC02270}"/>
              </a:ext>
            </a:extLst>
          </p:cNvPr>
          <p:cNvSpPr txBox="1"/>
          <p:nvPr/>
        </p:nvSpPr>
        <p:spPr>
          <a:xfrm>
            <a:off x="1834633" y="5153906"/>
            <a:ext cx="152663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Пример кластера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1DCB-84FF-4920-803B-C7216DF4E36D}"/>
              </a:ext>
            </a:extLst>
          </p:cNvPr>
          <p:cNvSpPr txBox="1"/>
          <p:nvPr/>
        </p:nvSpPr>
        <p:spPr>
          <a:xfrm>
            <a:off x="6192897" y="2437035"/>
            <a:ext cx="164723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Пример кластера</a:t>
            </a:r>
          </a:p>
        </p:txBody>
      </p:sp>
    </p:spTree>
    <p:extLst>
      <p:ext uri="{BB962C8B-B14F-4D97-AF65-F5344CB8AC3E}">
        <p14:creationId xmlns:p14="http://schemas.microsoft.com/office/powerpoint/2010/main" val="2537666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Визуализация кластеров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6AEDE8-3A2F-491A-8C83-F45FF81BA13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11435" r="9279" b="8282"/>
          <a:stretch/>
        </p:blipFill>
        <p:spPr bwMode="auto">
          <a:xfrm>
            <a:off x="255588" y="1569508"/>
            <a:ext cx="4316412" cy="2545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65C18D5-6592-4815-BA3A-952A3C3C9AA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5" r="16503"/>
          <a:stretch/>
        </p:blipFill>
        <p:spPr bwMode="auto">
          <a:xfrm>
            <a:off x="4842933" y="3031067"/>
            <a:ext cx="3571535" cy="3325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0608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2815F8-E19D-4A35-934B-FE5CE53D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157049-122B-47A5-A398-F1ADE5404093}"/>
              </a:ext>
            </a:extLst>
          </p:cNvPr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</a:t>
            </a:r>
            <a:r>
              <a:rPr lang="en-US" sz="2400" b="1" dirty="0">
                <a:solidFill>
                  <a:schemeClr val="bg1"/>
                </a:solidFill>
              </a:rPr>
              <a:t>UML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8D4099-4860-4CFF-A722-A438368590C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3" b="50577"/>
          <a:stretch/>
        </p:blipFill>
        <p:spPr bwMode="auto">
          <a:xfrm>
            <a:off x="1885950" y="1489199"/>
            <a:ext cx="5372100" cy="471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2815F8-E19D-4A35-934B-FE5CE53D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A14466-1698-4DEC-8DEF-C991541C4A52}"/>
              </a:ext>
            </a:extLst>
          </p:cNvPr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Диаграмма </a:t>
            </a:r>
            <a:r>
              <a:rPr lang="en-US" sz="2400" b="1" dirty="0">
                <a:solidFill>
                  <a:schemeClr val="bg1"/>
                </a:solidFill>
              </a:rPr>
              <a:t>UML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E63305-E3D0-4C88-9E5B-AA16F13AD74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667529" y="1570507"/>
            <a:ext cx="5793038" cy="452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50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ОСНОВНЫЕ РЕЗУЛЬТАТЫ РАБОТЫ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F5D719-E0FB-4ADF-9AC8-81282B8A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75423C-A533-4243-93EC-91251C6AD240}"/>
              </a:ext>
            </a:extLst>
          </p:cNvPr>
          <p:cNvSpPr/>
          <p:nvPr/>
        </p:nvSpPr>
        <p:spPr>
          <a:xfrm>
            <a:off x="215900" y="1599429"/>
            <a:ext cx="8809567" cy="2551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</a:rPr>
              <a:t>Результат выполнения работы 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–</a:t>
            </a:r>
            <a:r>
              <a:rPr lang="ru-RU" sz="1200" dirty="0">
                <a:solidFill>
                  <a:srgbClr val="003F82"/>
                </a:solidFill>
              </a:rPr>
              <a:t> обучение </a:t>
            </a:r>
            <a:r>
              <a:rPr lang="ru-RU" sz="1200" dirty="0" err="1">
                <a:solidFill>
                  <a:srgbClr val="003F82"/>
                </a:solidFill>
              </a:rPr>
              <a:t>автоэнкодера</a:t>
            </a:r>
            <a:r>
              <a:rPr lang="ru-RU" sz="1200" dirty="0">
                <a:solidFill>
                  <a:srgbClr val="003F82"/>
                </a:solidFill>
              </a:rPr>
              <a:t> и создание </a:t>
            </a:r>
            <a:r>
              <a:rPr lang="ru-RU" sz="1200" dirty="0" err="1">
                <a:solidFill>
                  <a:srgbClr val="003F82"/>
                </a:solidFill>
              </a:rPr>
              <a:t>кластеризатора</a:t>
            </a:r>
            <a:r>
              <a:rPr lang="ru-RU" sz="1200" dirty="0">
                <a:solidFill>
                  <a:srgbClr val="003F82"/>
                </a:solidFill>
              </a:rPr>
              <a:t> </a:t>
            </a:r>
            <a:r>
              <a:rPr lang="en-US" sz="1200" dirty="0">
                <a:solidFill>
                  <a:srgbClr val="003F82"/>
                </a:solidFill>
              </a:rPr>
              <a:t>QRS</a:t>
            </a:r>
            <a:r>
              <a:rPr lang="ru-RU" sz="1200" dirty="0">
                <a:solidFill>
                  <a:srgbClr val="003F82"/>
                </a:solidFill>
              </a:rPr>
              <a:t> пиков: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Были изучены основные принципы построения </a:t>
            </a:r>
            <a:r>
              <a:rPr lang="ru-RU" sz="1200" dirty="0" err="1">
                <a:solidFill>
                  <a:srgbClr val="003F82"/>
                </a:solidFill>
              </a:rPr>
              <a:t>автоэнкодеров</a:t>
            </a:r>
            <a:endParaRPr lang="ru-RU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Был произведён анализ работы нейронной сети и подстроены параметры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Были изучены различные </a:t>
            </a:r>
            <a:r>
              <a:rPr lang="ru-RU" sz="1200" dirty="0" err="1">
                <a:solidFill>
                  <a:srgbClr val="003F82"/>
                </a:solidFill>
              </a:rPr>
              <a:t>кластеризаторы</a:t>
            </a:r>
            <a:r>
              <a:rPr lang="ru-RU" sz="1200" dirty="0">
                <a:solidFill>
                  <a:srgbClr val="003F82"/>
                </a:solidFill>
              </a:rPr>
              <a:t>: их достоинства и недостатки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Был произведён анализ результатов </a:t>
            </a:r>
            <a:r>
              <a:rPr lang="ru-RU" sz="1200" dirty="0" err="1">
                <a:solidFill>
                  <a:srgbClr val="003F82"/>
                </a:solidFill>
                <a:latin typeface="Arial"/>
                <a:ea typeface="MS PGothic"/>
              </a:rPr>
              <a:t>кластеризаторов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 и настройка параметров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Составлена документация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</a:rPr>
              <a:t>Также были изучены способы предобработки сигнала, различные способы кластеризации, способы анализа изображений (так как в рамках обучения нейронных сетей различие между сигналом и изображением заключается по большей части в размерности входных данных).</a:t>
            </a:r>
            <a:endParaRPr lang="en-US" sz="1200" dirty="0">
              <a:solidFill>
                <a:srgbClr val="003F8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26E6EA-8024-4128-8767-7AE1E551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" y="4150577"/>
            <a:ext cx="8431213" cy="22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Пути дальнейшей работы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C465FE-D0ED-48BB-BC0F-77C5681E6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61A1D0F-5181-4495-9C85-AD5C73A2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60" y="1789159"/>
            <a:ext cx="8639362" cy="889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</a:rPr>
              <a:t>Данная работа дала полезный опыт в разработке нейронных сетей и решении задачи кластеризации. Они будут полезны при дальнейшем изучении данной области. Планируется усовершенствование данной нейронной сети для повышения гомогенности и снижения числа кластеров.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A35BCB-AF5B-4CA8-902A-11F756221CC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11435" r="9279" b="8282"/>
          <a:stretch/>
        </p:blipFill>
        <p:spPr bwMode="auto">
          <a:xfrm>
            <a:off x="215899" y="2788707"/>
            <a:ext cx="4491567" cy="26553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E2D0ED-5336-4576-B9DA-EA16E3D2D55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5" r="16503"/>
          <a:stretch/>
        </p:blipFill>
        <p:spPr bwMode="auto">
          <a:xfrm>
            <a:off x="5525307" y="3273549"/>
            <a:ext cx="3282018" cy="3117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EBF45-3BB1-4B71-8D2B-B36CAE88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8D544-E2FC-455E-94BE-1B7B0D5A4106}"/>
              </a:ext>
            </a:extLst>
          </p:cNvPr>
          <p:cNvSpPr/>
          <p:nvPr/>
        </p:nvSpPr>
        <p:spPr>
          <a:xfrm>
            <a:off x="282388" y="1494712"/>
            <a:ext cx="8579224" cy="476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Николенко С., </a:t>
            </a:r>
            <a:r>
              <a:rPr lang="ru-RU" sz="1200" dirty="0" err="1">
                <a:solidFill>
                  <a:srgbClr val="003F82"/>
                </a:solidFill>
              </a:rPr>
              <a:t>Кадурин</a:t>
            </a:r>
            <a:r>
              <a:rPr lang="ru-RU" sz="1200" dirty="0">
                <a:solidFill>
                  <a:srgbClr val="003F82"/>
                </a:solidFill>
              </a:rPr>
              <a:t> А., Архангельская Е. Глубокое обучение. СПб: Питер, 2018.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Электрокардиография [Электронный ресурс] //URL: </a:t>
            </a:r>
            <a:r>
              <a:rPr lang="ru-RU" sz="1200" dirty="0">
                <a:solidFill>
                  <a:srgbClr val="003F82"/>
                </a:solidFill>
                <a:hlinkClick r:id="rId3"/>
              </a:rPr>
              <a:t>https://ru.wikipedia.org/wiki/Электрокардиография</a:t>
            </a:r>
            <a:r>
              <a:rPr lang="ru-RU" sz="1200" dirty="0">
                <a:solidFill>
                  <a:srgbClr val="003F82"/>
                </a:solidFill>
              </a:rPr>
              <a:t>  (Дата обращения: 22.05.2021, режим доступа: свободный).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QRS </a:t>
            </a:r>
            <a:r>
              <a:rPr lang="ru-RU" sz="1200" dirty="0" err="1">
                <a:solidFill>
                  <a:srgbClr val="003F82"/>
                </a:solidFill>
              </a:rPr>
              <a:t>complex</a:t>
            </a:r>
            <a:r>
              <a:rPr lang="ru-RU" sz="1200" dirty="0">
                <a:solidFill>
                  <a:srgbClr val="003F82"/>
                </a:solidFill>
              </a:rPr>
              <a:t> [Электронный ресурс] //URL: </a:t>
            </a:r>
            <a:r>
              <a:rPr lang="ru-RU" sz="1200" dirty="0">
                <a:solidFill>
                  <a:srgbClr val="003F82"/>
                </a:solidFill>
                <a:hlinkClick r:id="rId4"/>
              </a:rPr>
              <a:t>https://en.wikipedia.org/wiki/QRS_complex</a:t>
            </a:r>
            <a:r>
              <a:rPr lang="ru-RU" sz="1200" dirty="0">
                <a:solidFill>
                  <a:srgbClr val="003F82"/>
                </a:solidFill>
              </a:rPr>
              <a:t>  (Дата обращения: 22.05.2021, режим доступа: свободный).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 err="1">
                <a:solidFill>
                  <a:srgbClr val="003F82"/>
                </a:solidFill>
              </a:rPr>
              <a:t>Автокодировщик</a:t>
            </a:r>
            <a:r>
              <a:rPr lang="ru-RU" sz="1200" dirty="0">
                <a:solidFill>
                  <a:srgbClr val="003F82"/>
                </a:solidFill>
              </a:rPr>
              <a:t> [Электронный ресурс] //URL: </a:t>
            </a:r>
            <a:r>
              <a:rPr lang="ru-RU" sz="1200" dirty="0">
                <a:solidFill>
                  <a:srgbClr val="003F82"/>
                </a:solidFill>
                <a:hlinkClick r:id="rId5"/>
              </a:rPr>
              <a:t>https://ru.wikipedia.org/wiki/Автокодировщик</a:t>
            </a:r>
            <a:r>
              <a:rPr lang="ru-RU" sz="1200" dirty="0">
                <a:solidFill>
                  <a:srgbClr val="003F82"/>
                </a:solidFill>
              </a:rPr>
              <a:t>  (Дата обращения: 22.05.2021, режим доступа: свободный).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Холтер [Электронный ресурс] //URL: </a:t>
            </a:r>
            <a:r>
              <a:rPr lang="en-US" sz="1200" dirty="0">
                <a:solidFill>
                  <a:srgbClr val="003F82"/>
                </a:solidFill>
                <a:hlinkClick r:id="rId6"/>
              </a:rPr>
              <a:t>https://formed.ru/glossary/holter/#:~:text</a:t>
            </a:r>
            <a:r>
              <a:rPr lang="ru-RU" sz="1200" dirty="0">
                <a:solidFill>
                  <a:srgbClr val="003F82"/>
                </a:solidFill>
                <a:hlinkClick r:id="rId6"/>
              </a:rPr>
              <a:t>=Холтер</a:t>
            </a:r>
            <a:r>
              <a:rPr lang="en-US" sz="1200" dirty="0">
                <a:solidFill>
                  <a:srgbClr val="003F82"/>
                </a:solidFill>
                <a:hlinkClick r:id="rId6"/>
              </a:rPr>
              <a:t>%20(</a:t>
            </a:r>
            <a:r>
              <a:rPr lang="ru-RU" sz="1200" dirty="0">
                <a:solidFill>
                  <a:srgbClr val="003F82"/>
                </a:solidFill>
                <a:hlinkClick r:id="rId6"/>
              </a:rPr>
              <a:t>англ.,информацию%20и%20выявить%20возможные%20нарушения</a:t>
            </a:r>
            <a:r>
              <a:rPr lang="ru-RU" sz="1200" dirty="0">
                <a:solidFill>
                  <a:srgbClr val="003F82"/>
                </a:solidFill>
              </a:rPr>
              <a:t> (Дата обращения: 23.05.2021, режим доступа: свободный).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 err="1">
                <a:solidFill>
                  <a:srgbClr val="003F82"/>
                </a:solidFill>
              </a:rPr>
              <a:t>Нейрософт</a:t>
            </a:r>
            <a:r>
              <a:rPr lang="ru-RU" sz="1200" dirty="0">
                <a:solidFill>
                  <a:srgbClr val="003F82"/>
                </a:solidFill>
              </a:rPr>
              <a:t> [Электронный ресурс] //URL: https://neurosoft.com/ru (дата обращения </a:t>
            </a:r>
            <a:r>
              <a:rPr lang="en-US" sz="1200" dirty="0">
                <a:solidFill>
                  <a:srgbClr val="003F82"/>
                </a:solidFill>
              </a:rPr>
              <a:t>22.05.2021</a:t>
            </a:r>
            <a:r>
              <a:rPr lang="ru-RU" sz="1200" dirty="0">
                <a:solidFill>
                  <a:srgbClr val="003F82"/>
                </a:solidFill>
              </a:rPr>
              <a:t>,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режим доступа: свободный)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200" dirty="0" err="1">
                <a:solidFill>
                  <a:srgbClr val="003F82"/>
                </a:solidFill>
              </a:rPr>
              <a:t>Аксион</a:t>
            </a:r>
            <a:r>
              <a:rPr lang="ru-RU" sz="1200" dirty="0">
                <a:solidFill>
                  <a:srgbClr val="003F82"/>
                </a:solidFill>
              </a:rPr>
              <a:t> [Электронный ресурс] //URL: </a:t>
            </a:r>
            <a:r>
              <a:rPr lang="ru-RU" sz="1200" dirty="0">
                <a:solidFill>
                  <a:srgbClr val="003F82"/>
                </a:solidFill>
                <a:hlinkClick r:id="rId7"/>
              </a:rPr>
              <a:t>http://www.axionmed.ru/catalog/kardiologiya/elektrokardiograf-ekzt-3-6-04-aksion-1/</a:t>
            </a:r>
            <a:r>
              <a:rPr lang="ru-RU" sz="1200" dirty="0">
                <a:solidFill>
                  <a:srgbClr val="003F82"/>
                </a:solidFill>
              </a:rPr>
              <a:t> (дата обращения </a:t>
            </a:r>
            <a:r>
              <a:rPr lang="en-US" sz="1200" dirty="0">
                <a:solidFill>
                  <a:srgbClr val="003F82"/>
                </a:solidFill>
              </a:rPr>
              <a:t>22.05.2021</a:t>
            </a:r>
            <a:r>
              <a:rPr lang="ru-RU" sz="1200" dirty="0">
                <a:solidFill>
                  <a:srgbClr val="003F82"/>
                </a:solidFill>
              </a:rPr>
              <a:t>,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режим доступа: свободный)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003F82"/>
                </a:solidFill>
              </a:rPr>
              <a:t>Benchmarking Performance and Scaling of Python Clustering Algorithms [</a:t>
            </a:r>
            <a:r>
              <a:rPr lang="ru-RU" sz="1200" dirty="0">
                <a:solidFill>
                  <a:srgbClr val="003F82"/>
                </a:solidFill>
              </a:rPr>
              <a:t>Электронный ресурс] //</a:t>
            </a:r>
            <a:r>
              <a:rPr lang="en-US" sz="1200" dirty="0">
                <a:solidFill>
                  <a:srgbClr val="003F82"/>
                </a:solidFill>
              </a:rPr>
              <a:t>URL: </a:t>
            </a:r>
            <a:r>
              <a:rPr lang="en-US" sz="1200" dirty="0">
                <a:solidFill>
                  <a:srgbClr val="003F82"/>
                </a:solidFill>
                <a:hlinkClick r:id="rId8"/>
              </a:rPr>
              <a:t>https://hdbscan.readthedocs.io/en/latest/performance_and_scalability.html</a:t>
            </a:r>
            <a:r>
              <a:rPr lang="ru-RU" sz="1200" dirty="0">
                <a:solidFill>
                  <a:srgbClr val="003F82"/>
                </a:solidFill>
              </a:rPr>
              <a:t> </a:t>
            </a:r>
            <a:r>
              <a:rPr lang="en-US" sz="1200" dirty="0">
                <a:solidFill>
                  <a:srgbClr val="003F82"/>
                </a:solidFill>
              </a:rPr>
              <a:t>(</a:t>
            </a:r>
            <a:r>
              <a:rPr lang="ru-RU" sz="1200" dirty="0">
                <a:solidFill>
                  <a:srgbClr val="003F82"/>
                </a:solidFill>
              </a:rPr>
              <a:t>Дата обращения: 16.05.2021, режим доступа: свободный).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EBF45-3BB1-4B71-8D2B-B36CAE88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8D544-E2FC-455E-94BE-1B7B0D5A4106}"/>
              </a:ext>
            </a:extLst>
          </p:cNvPr>
          <p:cNvSpPr/>
          <p:nvPr/>
        </p:nvSpPr>
        <p:spPr>
          <a:xfrm>
            <a:off x="282388" y="1494712"/>
            <a:ext cx="8579224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10"/>
            </a:pPr>
            <a:endParaRPr lang="ru-RU" sz="1100" dirty="0">
              <a:solidFill>
                <a:srgbClr val="003F82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6299A6-7817-4BE6-93F2-1B2716419561}"/>
              </a:ext>
            </a:extLst>
          </p:cNvPr>
          <p:cNvSpPr/>
          <p:nvPr/>
        </p:nvSpPr>
        <p:spPr>
          <a:xfrm>
            <a:off x="282388" y="1494712"/>
            <a:ext cx="8579224" cy="3638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1200" dirty="0">
                <a:solidFill>
                  <a:srgbClr val="003F82"/>
                </a:solidFill>
              </a:rPr>
              <a:t>Noise-Resilient Automatic Interpretation of Holter ECG Recordings/ Egorov Konstantin, </a:t>
            </a:r>
            <a:r>
              <a:rPr lang="en-US" sz="1200" dirty="0" err="1">
                <a:solidFill>
                  <a:srgbClr val="003F82"/>
                </a:solidFill>
              </a:rPr>
              <a:t>Sokolova</a:t>
            </a:r>
            <a:r>
              <a:rPr lang="en-US" sz="1200" dirty="0">
                <a:solidFill>
                  <a:srgbClr val="003F82"/>
                </a:solidFill>
              </a:rPr>
              <a:t> Elena, Avetisian Manvel, </a:t>
            </a:r>
            <a:r>
              <a:rPr lang="en-US" sz="1200" dirty="0" err="1">
                <a:solidFill>
                  <a:srgbClr val="003F82"/>
                </a:solidFill>
              </a:rPr>
              <a:t>Tuzhilin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en-US" sz="1200" dirty="0" err="1">
                <a:solidFill>
                  <a:srgbClr val="003F82"/>
                </a:solidFill>
              </a:rPr>
              <a:t>Alexande</a:t>
            </a:r>
            <a:r>
              <a:rPr lang="en-US" sz="1200" dirty="0">
                <a:solidFill>
                  <a:srgbClr val="003F82"/>
                </a:solidFill>
              </a:rPr>
              <a:t> [</a:t>
            </a:r>
            <a:r>
              <a:rPr lang="ru-RU" sz="1200" dirty="0">
                <a:solidFill>
                  <a:srgbClr val="003F82"/>
                </a:solidFill>
              </a:rPr>
              <a:t>Электронный ресурс] //</a:t>
            </a:r>
            <a:r>
              <a:rPr lang="en-US" sz="1200" dirty="0">
                <a:solidFill>
                  <a:srgbClr val="003F82"/>
                </a:solidFill>
              </a:rPr>
              <a:t>URL: </a:t>
            </a:r>
            <a:r>
              <a:rPr lang="en-US" sz="1200" dirty="0">
                <a:solidFill>
                  <a:srgbClr val="003F82"/>
                </a:solidFill>
                <a:hlinkClick r:id="rId3"/>
              </a:rPr>
              <a:t>https://arxiv.org/pdf/2011.09303.pdf</a:t>
            </a:r>
            <a:r>
              <a:rPr lang="ru-RU" sz="1200" dirty="0">
                <a:solidFill>
                  <a:srgbClr val="003F82"/>
                </a:solidFill>
              </a:rPr>
              <a:t> </a:t>
            </a:r>
            <a:r>
              <a:rPr lang="en-US" sz="1200" dirty="0">
                <a:solidFill>
                  <a:srgbClr val="003F82"/>
                </a:solidFill>
              </a:rPr>
              <a:t>(</a:t>
            </a:r>
            <a:r>
              <a:rPr lang="ru-RU" sz="1200" dirty="0">
                <a:solidFill>
                  <a:srgbClr val="003F82"/>
                </a:solidFill>
              </a:rPr>
              <a:t>Дата обращения: 17.05.2021, режим доступа: свободный).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ru-RU" sz="1200" dirty="0">
                <a:solidFill>
                  <a:srgbClr val="003F82"/>
                </a:solidFill>
              </a:rPr>
              <a:t>Алгоритм анализа форм </a:t>
            </a:r>
            <a:r>
              <a:rPr lang="ru-RU" sz="1200" dirty="0" err="1">
                <a:solidFill>
                  <a:srgbClr val="003F82"/>
                </a:solidFill>
              </a:rPr>
              <a:t>кардиоциклов</a:t>
            </a:r>
            <a:r>
              <a:rPr lang="ru-RU" sz="1200" dirty="0">
                <a:solidFill>
                  <a:srgbClr val="003F82"/>
                </a:solidFill>
              </a:rPr>
              <a:t> ЭКГ с использованием технологий машинного обучения [Электронный ресурс] //URL: </a:t>
            </a:r>
            <a:r>
              <a:rPr lang="en-US" sz="1200" dirty="0">
                <a:solidFill>
                  <a:srgbClr val="003F82"/>
                </a:solidFill>
                <a:hlinkClick r:id="rId4"/>
              </a:rPr>
              <a:t>https://cyberleninka.ru/article/n/algoritm-analiza-form-kardiotsiklov-ekg-s-ispolzovaniem-tehnologiy-mashinnogo-obucheniya</a:t>
            </a:r>
            <a:r>
              <a:rPr lang="ru-RU" sz="1200" dirty="0">
                <a:solidFill>
                  <a:srgbClr val="003F82"/>
                </a:solidFill>
              </a:rPr>
              <a:t> (Дата обращения: 22.05.2021, режим доступа: свободный).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ru-RU" sz="1200" dirty="0">
                <a:solidFill>
                  <a:srgbClr val="003F82"/>
                </a:solidFill>
              </a:rPr>
              <a:t>Использование возможностей искусственных нейронных сетей при анализе записей </a:t>
            </a:r>
            <a:r>
              <a:rPr lang="ru-RU" sz="1200" dirty="0" err="1">
                <a:solidFill>
                  <a:srgbClr val="003F82"/>
                </a:solidFill>
              </a:rPr>
              <a:t>холтеровского</a:t>
            </a:r>
            <a:r>
              <a:rPr lang="ru-RU" sz="1200" dirty="0">
                <a:solidFill>
                  <a:srgbClr val="003F82"/>
                </a:solidFill>
              </a:rPr>
              <a:t> мониторирования [Электронный ресурс] //URL: </a:t>
            </a:r>
            <a:r>
              <a:rPr lang="en-US" sz="1200" dirty="0">
                <a:solidFill>
                  <a:srgbClr val="003F82"/>
                </a:solidFill>
                <a:hlinkClick r:id="rId5"/>
              </a:rPr>
              <a:t>https://cyberleninka.ru/article/n/ispol-zovanie-vozmozhnostey-iskusstvennyh-neyronnyh-setey-pri-analize-zapisey-holterovskogo-monitorirovaniya</a:t>
            </a:r>
            <a:r>
              <a:rPr lang="ru-RU" sz="1200" dirty="0">
                <a:solidFill>
                  <a:srgbClr val="003F82"/>
                </a:solidFill>
              </a:rPr>
              <a:t>  (Дата обращения: 22.05.2021, режим доступа: свободный).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1200" dirty="0">
                <a:solidFill>
                  <a:srgbClr val="003F82"/>
                </a:solidFill>
              </a:rPr>
              <a:t>Automatic diagnosis of the 12-lead ECG using a deep neural network</a:t>
            </a:r>
            <a:r>
              <a:rPr lang="ru-RU" sz="1200" dirty="0">
                <a:solidFill>
                  <a:srgbClr val="003F82"/>
                </a:solidFill>
              </a:rPr>
              <a:t> [Электронный ресурс] //URL: </a:t>
            </a:r>
            <a:r>
              <a:rPr lang="en-US" sz="1200" dirty="0">
                <a:solidFill>
                  <a:srgbClr val="003F82"/>
                </a:solidFill>
                <a:hlinkClick r:id="rId6"/>
              </a:rPr>
              <a:t>https://www.nature.com/articles/s41467-020-15432-4</a:t>
            </a:r>
            <a:r>
              <a:rPr lang="ru-RU" sz="1200" dirty="0">
                <a:solidFill>
                  <a:srgbClr val="003F82"/>
                </a:solidFill>
              </a:rPr>
              <a:t> 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(Дата обращения: 22.05.2021, режим доступа: свободный).</a:t>
            </a:r>
          </a:p>
          <a:p>
            <a:pPr marL="22860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9"/>
            </a:pPr>
            <a:endParaRPr lang="ru-RU" sz="1100" dirty="0">
              <a:solidFill>
                <a:srgbClr val="003F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7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АКТУАЛЬНОСТЬ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Актуальность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1200" dirty="0">
                <a:solidFill>
                  <a:srgbClr val="003F82"/>
                </a:solidFill>
              </a:rPr>
              <a:t>На данный момент нет эффективного решения по кластеризации </a:t>
            </a:r>
            <a:r>
              <a:rPr lang="en-US" sz="1200" dirty="0">
                <a:solidFill>
                  <a:srgbClr val="003F82"/>
                </a:solidFill>
              </a:rPr>
              <a:t>QRS </a:t>
            </a:r>
            <a:r>
              <a:rPr lang="ru-RU" sz="1200" dirty="0">
                <a:solidFill>
                  <a:srgbClr val="003F82"/>
                </a:solidFill>
              </a:rPr>
              <a:t>пиков. Однако, врачи функциональной диагностики нуждаются в такой программе, так как сейчас записи просматриваются с помощью других </a:t>
            </a:r>
            <a:r>
              <a:rPr lang="ru-RU" sz="1200" dirty="0" err="1">
                <a:solidFill>
                  <a:srgbClr val="003F82"/>
                </a:solidFill>
              </a:rPr>
              <a:t>кластеризаторов</a:t>
            </a:r>
            <a:r>
              <a:rPr lang="ru-RU" sz="1200" dirty="0">
                <a:solidFill>
                  <a:srgbClr val="003F82"/>
                </a:solidFill>
              </a:rPr>
              <a:t>, которые пока не показывают достаточную эффективность. Данная программа производит кластеризацию за 4-5 минут на разумное число кластеров (20-30).</a:t>
            </a:r>
            <a:endParaRPr lang="ru-RU" sz="20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401FA0-1DFB-4491-B865-26E07C2E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D41E9B-CEC0-48C5-A4B0-517878A8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35" y="2638955"/>
            <a:ext cx="5410730" cy="34809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</a:rPr>
              <a:t>Кулешова Полина Олеговна,</a:t>
            </a:r>
            <a:endParaRPr lang="en-US" sz="1200" dirty="0">
              <a:solidFill>
                <a:srgbClr val="003F82"/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rgbClr val="003F82"/>
                </a:solidFill>
                <a:latin typeface="Arial" panose="020B0604020202020204" pitchFamily="34" charset="0"/>
              </a:rPr>
              <a:t>pokuleshova@edu.hse.ru</a:t>
            </a: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- 2021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6591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endParaRPr lang="ru-RU" sz="1200" dirty="0">
              <a:solidFill>
                <a:srgbClr val="003F82"/>
              </a:solidFill>
            </a:endParaRPr>
          </a:p>
          <a:p>
            <a:r>
              <a:rPr lang="ru-RU" sz="1200" dirty="0">
                <a:solidFill>
                  <a:srgbClr val="003F82"/>
                </a:solidFill>
              </a:rPr>
              <a:t>Цель работы 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–</a:t>
            </a:r>
            <a:r>
              <a:rPr lang="ru-RU" sz="1200" dirty="0">
                <a:solidFill>
                  <a:srgbClr val="003F82"/>
                </a:solidFill>
              </a:rPr>
              <a:t> создание и обучение нейронной сети для создания </a:t>
            </a:r>
            <a:r>
              <a:rPr lang="en-US" sz="1200" dirty="0">
                <a:solidFill>
                  <a:srgbClr val="003F82"/>
                </a:solidFill>
              </a:rPr>
              <a:t>embeddings QRS</a:t>
            </a:r>
            <a:r>
              <a:rPr lang="ru-RU" sz="1200" dirty="0">
                <a:solidFill>
                  <a:srgbClr val="003F82"/>
                </a:solidFill>
              </a:rPr>
              <a:t> комплексов, к которым в дальнейшем будут применяться различные алгоритмы кластеризации без заданного заранее числа кластеров для разбиения на удобное для восприятия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врачом число кластеров (</a:t>
            </a:r>
            <a:r>
              <a:rPr lang="en-US" sz="1200" dirty="0">
                <a:solidFill>
                  <a:srgbClr val="003F82"/>
                </a:solidFill>
              </a:rPr>
              <a:t>&lt;30</a:t>
            </a:r>
            <a:r>
              <a:rPr lang="ru-RU" sz="1200" dirty="0">
                <a:solidFill>
                  <a:srgbClr val="003F82"/>
                </a:solidFill>
              </a:rPr>
              <a:t>)</a:t>
            </a:r>
            <a:r>
              <a:rPr lang="en-US" sz="1200" dirty="0">
                <a:solidFill>
                  <a:srgbClr val="003F82"/>
                </a:solidFill>
              </a:rPr>
              <a:t>.</a:t>
            </a:r>
            <a:endParaRPr lang="ru-RU" sz="1200" dirty="0">
              <a:solidFill>
                <a:srgbClr val="003F82"/>
              </a:solidFill>
            </a:endParaRPr>
          </a:p>
          <a:p>
            <a:endParaRPr lang="ru-RU" sz="12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  <a:endParaRPr lang="en-US" sz="1600" b="1" dirty="0">
              <a:solidFill>
                <a:srgbClr val="003F82"/>
              </a:solidFill>
            </a:endParaRPr>
          </a:p>
          <a:p>
            <a:endParaRPr lang="en-US" sz="1600" b="1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Изучение алгоритмов построения нейронных сетей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Изучение алгоритмов кластеризации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Изучение формата входных данных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Подбор эффективного метода обучения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Подбор эффективного метода кластеризации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Проверка полученных кластеров (получение обратной связи)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Написание технической документации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401FA0-1DFB-4491-B865-26E07C2E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E63328-8580-4CDD-B741-7EAC0ADB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49" y="2869702"/>
            <a:ext cx="4048301" cy="31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715251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1051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b="1" dirty="0">
                <a:solidFill>
                  <a:srgbClr val="003F82"/>
                </a:solidFill>
                <a:latin typeface="Arial"/>
                <a:ea typeface="MS PGothic"/>
              </a:rPr>
              <a:t>QRS-комплекс 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– комбинация трех пиков (Q, R, S), которые хорошо видны на ЭКГ. Это наиболее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ярко выраженный «всплеск», хорошо заметный.</a:t>
            </a:r>
          </a:p>
          <a:p>
            <a:pPr>
              <a:lnSpc>
                <a:spcPct val="150000"/>
              </a:lnSpc>
            </a:pPr>
            <a:r>
              <a:rPr lang="ru-RU" sz="1200" b="1" dirty="0">
                <a:solidFill>
                  <a:srgbClr val="003F82"/>
                </a:solidFill>
                <a:latin typeface="Arial"/>
                <a:ea typeface="MS PGothic"/>
              </a:rPr>
              <a:t>R-пик 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– центральны пик QRS-комплекса, имеющий наибольшую амплитуду.</a:t>
            </a:r>
          </a:p>
          <a:p>
            <a:pPr>
              <a:lnSpc>
                <a:spcPct val="150000"/>
              </a:lnSpc>
            </a:pPr>
            <a:r>
              <a:rPr lang="ru-RU" sz="1200" b="1" dirty="0">
                <a:solidFill>
                  <a:srgbClr val="003F82"/>
                </a:solidFill>
              </a:rPr>
              <a:t>ЭКГ</a:t>
            </a:r>
            <a:r>
              <a:rPr lang="ru-RU" sz="1200" dirty="0">
                <a:solidFill>
                  <a:srgbClr val="003F82"/>
                </a:solidFill>
              </a:rPr>
              <a:t> – электрокардиограмма. Регистрирует электрические поля, образующиеся при работе сердца.</a:t>
            </a:r>
          </a:p>
          <a:p>
            <a:pPr>
              <a:lnSpc>
                <a:spcPct val="150000"/>
              </a:lnSpc>
            </a:pPr>
            <a:r>
              <a:rPr lang="ru-RU" sz="1200" b="1" dirty="0" err="1">
                <a:solidFill>
                  <a:srgbClr val="003F82"/>
                </a:solidFill>
              </a:rPr>
              <a:t>Автоэнкодер</a:t>
            </a:r>
            <a:r>
              <a:rPr lang="ru-RU" sz="1200" b="1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–  это тип нейронных сетей, которые используются для обучения без учителя. Основная идея заключается в попытке нейронной сети воспроизвести входные данные, но, для исключения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прямого копирования, размерность скрытых слоев ниже размерности входного слоя.</a:t>
            </a:r>
          </a:p>
          <a:p>
            <a:pPr>
              <a:lnSpc>
                <a:spcPct val="150000"/>
              </a:lnSpc>
            </a:pPr>
            <a:r>
              <a:rPr lang="ru-RU" sz="1200" b="1" dirty="0">
                <a:solidFill>
                  <a:srgbClr val="003F82"/>
                </a:solidFill>
              </a:rPr>
              <a:t>Холтер </a:t>
            </a:r>
            <a:r>
              <a:rPr lang="ru-RU" sz="1200" dirty="0">
                <a:solidFill>
                  <a:srgbClr val="003F82"/>
                </a:solidFill>
              </a:rPr>
              <a:t>– это медицинский прибор для регистрации ЭКГ в течение суток.</a:t>
            </a:r>
          </a:p>
          <a:p>
            <a:pPr>
              <a:lnSpc>
                <a:spcPct val="150000"/>
              </a:lnSpc>
            </a:pPr>
            <a:r>
              <a:rPr lang="ru-RU" sz="1200" b="1" dirty="0">
                <a:solidFill>
                  <a:srgbClr val="003F82"/>
                </a:solidFill>
              </a:rPr>
              <a:t>Гомогенность </a:t>
            </a:r>
            <a:r>
              <a:rPr lang="ru-RU" sz="1200" dirty="0">
                <a:solidFill>
                  <a:srgbClr val="003F82"/>
                </a:solidFill>
              </a:rPr>
              <a:t>– в данном контексте отсутствие в кластерах разных типов </a:t>
            </a:r>
            <a:r>
              <a:rPr lang="en-US" sz="1200" dirty="0">
                <a:solidFill>
                  <a:srgbClr val="003F82"/>
                </a:solidFill>
              </a:rPr>
              <a:t>QRS</a:t>
            </a:r>
            <a:r>
              <a:rPr lang="ru-RU" sz="1200" dirty="0">
                <a:solidFill>
                  <a:srgbClr val="003F82"/>
                </a:solidFill>
              </a:rPr>
              <a:t> комплексов. Идёт сравнения с данными, размеченными врачами.</a:t>
            </a:r>
            <a:endParaRPr lang="en-US" sz="1200" dirty="0">
              <a:solidFill>
                <a:srgbClr val="003F8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3F82"/>
                </a:solidFill>
              </a:rPr>
              <a:t>Embedding </a:t>
            </a:r>
            <a:r>
              <a:rPr lang="ru-RU" sz="1200" dirty="0">
                <a:solidFill>
                  <a:srgbClr val="003F82"/>
                </a:solidFill>
              </a:rPr>
              <a:t>–</a:t>
            </a:r>
            <a:r>
              <a:rPr lang="en-US" sz="1200" dirty="0">
                <a:solidFill>
                  <a:srgbClr val="003F82"/>
                </a:solidFill>
              </a:rPr>
              <a:t> </a:t>
            </a:r>
            <a:r>
              <a:rPr lang="ru-RU" sz="1200" dirty="0">
                <a:solidFill>
                  <a:srgbClr val="003F82"/>
                </a:solidFill>
              </a:rPr>
              <a:t>преобразование входных данных в некоторый числовой вектор.</a:t>
            </a:r>
            <a:endParaRPr lang="ru-RU" sz="1200" b="1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401FA0-1DFB-4491-B865-26E07C2E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26CE14-69FB-4888-98AB-CB461D29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36" y="4533935"/>
            <a:ext cx="4786497" cy="1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8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715251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АНАЛОГИ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337782" y="1437057"/>
            <a:ext cx="8738870" cy="889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</a:rPr>
              <a:t>Над данной задачей работаю различные компании, пишутся научные статьи. Однако, по опросам врачей, существующие программные решения не удовлетворяют пользователей. В качестве решения предлагается использование </a:t>
            </a:r>
            <a:r>
              <a:rPr lang="ru-RU" sz="1200" dirty="0" err="1">
                <a:solidFill>
                  <a:srgbClr val="003F82"/>
                </a:solidFill>
              </a:rPr>
              <a:t>нейросетевых</a:t>
            </a:r>
            <a:r>
              <a:rPr lang="ru-RU" sz="1200" dirty="0">
                <a:solidFill>
                  <a:srgbClr val="003F82"/>
                </a:solidFill>
              </a:rPr>
              <a:t> технологий </a:t>
            </a:r>
            <a:r>
              <a:rPr lang="en-US" sz="1200" dirty="0">
                <a:solidFill>
                  <a:srgbClr val="003F82"/>
                </a:solidFill>
              </a:rPr>
              <a:t>[10]-[12]</a:t>
            </a:r>
            <a:r>
              <a:rPr lang="ru-RU" sz="1200" dirty="0">
                <a:solidFill>
                  <a:srgbClr val="003F82"/>
                </a:solidFill>
              </a:rPr>
              <a:t>.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401FA0-1DFB-4491-B865-26E07C2E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DEDD54-D0DD-4EC6-B8ED-0252F416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2" y="2440782"/>
            <a:ext cx="2998086" cy="374516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72EE50-31C2-46B4-9E9D-BB8683D3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302" y="2440781"/>
            <a:ext cx="2450431" cy="39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Функциональные требования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194613" y="1546349"/>
            <a:ext cx="8738870" cy="11661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Возможность передать входной файл с сигналом в формате </a:t>
            </a:r>
            <a:r>
              <a:rPr lang="en-US" sz="1200" dirty="0">
                <a:solidFill>
                  <a:srgbClr val="003F82"/>
                </a:solidFill>
              </a:rPr>
              <a:t>.</a:t>
            </a:r>
            <a:r>
              <a:rPr lang="en-US" sz="1200" dirty="0" err="1">
                <a:solidFill>
                  <a:srgbClr val="003F82"/>
                </a:solidFill>
              </a:rPr>
              <a:t>ecg</a:t>
            </a:r>
            <a:r>
              <a:rPr lang="ru-RU" sz="1200" dirty="0">
                <a:solidFill>
                  <a:srgbClr val="003F82"/>
                </a:solidFill>
              </a:rPr>
              <a:t>, с тремя входными каналами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Возможность передать файл с разметкой в формате </a:t>
            </a:r>
            <a:r>
              <a:rPr lang="en-US" sz="1200" dirty="0">
                <a:solidFill>
                  <a:srgbClr val="003F82"/>
                </a:solidFill>
              </a:rPr>
              <a:t>.rr2</a:t>
            </a:r>
            <a:r>
              <a:rPr lang="ru-RU" sz="1200" dirty="0">
                <a:solidFill>
                  <a:srgbClr val="003F82"/>
                </a:solidFill>
              </a:rPr>
              <a:t>, содержащий координаты </a:t>
            </a:r>
            <a:r>
              <a:rPr lang="en-US" sz="1200" dirty="0">
                <a:solidFill>
                  <a:srgbClr val="003F82"/>
                </a:solidFill>
              </a:rPr>
              <a:t>R-</a:t>
            </a:r>
            <a:r>
              <a:rPr lang="ru-RU" sz="1200" dirty="0">
                <a:solidFill>
                  <a:srgbClr val="003F82"/>
                </a:solidFill>
              </a:rPr>
              <a:t>пиков</a:t>
            </a:r>
            <a:endParaRPr lang="en-US" sz="1200" dirty="0">
              <a:solidFill>
                <a:srgbClr val="003F82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Возможность получить на выходе файл в формате </a:t>
            </a:r>
            <a:r>
              <a:rPr lang="en-US" sz="1200" dirty="0">
                <a:solidFill>
                  <a:srgbClr val="003F82"/>
                </a:solidFill>
              </a:rPr>
              <a:t>.csv</a:t>
            </a:r>
            <a:r>
              <a:rPr lang="ru-RU" sz="1200" dirty="0">
                <a:solidFill>
                  <a:srgbClr val="003F82"/>
                </a:solidFill>
              </a:rPr>
              <a:t> с пометкой к какому кластеру какой </a:t>
            </a:r>
            <a:r>
              <a:rPr lang="en-US" sz="1200" dirty="0">
                <a:solidFill>
                  <a:srgbClr val="003F82"/>
                </a:solidFill>
              </a:rPr>
              <a:t>R-</a:t>
            </a:r>
            <a:r>
              <a:rPr lang="ru-RU" sz="1200" dirty="0">
                <a:solidFill>
                  <a:srgbClr val="003F82"/>
                </a:solidFill>
              </a:rPr>
              <a:t>пик принадлежит. Где значение «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– </a:t>
            </a:r>
            <a:r>
              <a:rPr lang="ru-RU" sz="1200" dirty="0">
                <a:solidFill>
                  <a:srgbClr val="003F82"/>
                </a:solidFill>
              </a:rPr>
              <a:t>1» 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–</a:t>
            </a:r>
            <a:r>
              <a:rPr lang="ru-RU" sz="1200" dirty="0">
                <a:solidFill>
                  <a:srgbClr val="003F82"/>
                </a:solidFill>
              </a:rPr>
              <a:t> означает шум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75F167-CFFC-408F-B558-57874AE2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0" y="6601685"/>
            <a:ext cx="7518400" cy="249113"/>
          </a:xfrm>
        </p:spPr>
        <p:txBody>
          <a:bodyPr vert="horz" lIns="91440" tIns="45720" rIns="91440" bIns="45720" rtlCol="0" anchor="ctr"/>
          <a:lstStyle/>
          <a:p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F6F1BB6-0EC1-4005-9AC4-352102C8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39" y="3089963"/>
            <a:ext cx="4245485" cy="335118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75BBEA1-5056-423D-B0F7-3A9AD824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6" y="2787704"/>
            <a:ext cx="4346967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lang="ru-RU" sz="800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ВЫБОР СРЕДСТВ РАЗРАБОТКИ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55588" y="1257263"/>
            <a:ext cx="8676745" cy="612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Для разработки был выбран язык </a:t>
            </a:r>
            <a:r>
              <a:rPr lang="en-US" sz="1200" dirty="0">
                <a:solidFill>
                  <a:srgbClr val="003F82"/>
                </a:solidFill>
                <a:latin typeface="Arial"/>
                <a:ea typeface="MS PGothic"/>
              </a:rPr>
              <a:t>Python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 как наиболее удобный для решения задач машинного обучения. Средой разработки была выбрана </a:t>
            </a:r>
            <a:r>
              <a:rPr lang="en-US" sz="1200" dirty="0">
                <a:solidFill>
                  <a:srgbClr val="003F82"/>
                </a:solidFill>
                <a:latin typeface="Arial"/>
                <a:ea typeface="MS PGothic"/>
              </a:rPr>
              <a:t> Anaconda: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 </a:t>
            </a:r>
            <a:r>
              <a:rPr lang="en-US" sz="1200" dirty="0" err="1">
                <a:solidFill>
                  <a:srgbClr val="003F82"/>
                </a:solidFill>
                <a:latin typeface="Arial"/>
                <a:ea typeface="MS PGothic"/>
              </a:rPr>
              <a:t>Jupyter</a:t>
            </a:r>
            <a:r>
              <a:rPr lang="en-US" sz="1200" dirty="0">
                <a:solidFill>
                  <a:srgbClr val="003F82"/>
                </a:solidFill>
                <a:latin typeface="Arial"/>
                <a:ea typeface="MS PGothic"/>
              </a:rPr>
              <a:t> Notebook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 и </a:t>
            </a:r>
            <a:r>
              <a:rPr lang="en-US" sz="1200" dirty="0">
                <a:solidFill>
                  <a:srgbClr val="003F82"/>
                </a:solidFill>
                <a:latin typeface="Arial"/>
                <a:ea typeface="MS PGothic"/>
              </a:rPr>
              <a:t>PyCharm.</a:t>
            </a:r>
            <a:r>
              <a:rPr lang="ru-RU" sz="1200" dirty="0">
                <a:solidFill>
                  <a:srgbClr val="003F82"/>
                </a:solidFill>
                <a:latin typeface="Arial"/>
                <a:ea typeface="MS PGothic"/>
              </a:rPr>
              <a:t> А также библиотек: </a:t>
            </a:r>
            <a:r>
              <a:rPr lang="en-US" sz="1200" dirty="0" err="1">
                <a:solidFill>
                  <a:srgbClr val="003F82"/>
                </a:solidFill>
                <a:latin typeface="Arial"/>
                <a:ea typeface="MS PGothic"/>
              </a:rPr>
              <a:t>PyTorch</a:t>
            </a:r>
            <a:r>
              <a:rPr lang="en-US" sz="1200" dirty="0">
                <a:solidFill>
                  <a:srgbClr val="003F82"/>
                </a:solidFill>
                <a:latin typeface="Arial"/>
                <a:ea typeface="MS PGothic"/>
              </a:rPr>
              <a:t>, Torch, </a:t>
            </a:r>
            <a:r>
              <a:rPr lang="en-US" sz="1200" dirty="0" err="1">
                <a:solidFill>
                  <a:srgbClr val="003F82"/>
                </a:solidFill>
                <a:latin typeface="Arial"/>
                <a:ea typeface="MS PGothic"/>
              </a:rPr>
              <a:t>Sklearn</a:t>
            </a:r>
            <a:r>
              <a:rPr lang="en-US" sz="1200" dirty="0">
                <a:solidFill>
                  <a:srgbClr val="003F82"/>
                </a:solidFill>
                <a:latin typeface="Arial"/>
                <a:ea typeface="MS PGothic"/>
              </a:rPr>
              <a:t>.</a:t>
            </a:r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0D2426-8AB5-49CB-88E3-081766BE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89" y="6608887"/>
            <a:ext cx="7488982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89927C-498D-4101-9177-60B1212C2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28" y="3943592"/>
            <a:ext cx="2064645" cy="23932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CBBB56-8A19-4FE5-805B-895D7DB6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603" y="4394751"/>
            <a:ext cx="2988586" cy="1490949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8A35A43-D6B5-4D66-B12D-7E28D5898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439" y="3914347"/>
            <a:ext cx="2319633" cy="231963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45E54C-5902-4B5E-BE4D-3D951648E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934" y="2159346"/>
            <a:ext cx="6370132" cy="1801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ПРЕДОБРАБОТКА СИГНАЛА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1B147-7851-4682-A649-8EC9BED0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901" y="6608887"/>
            <a:ext cx="7528670" cy="249113"/>
          </a:xfrm>
        </p:spPr>
        <p:txBody>
          <a:bodyPr/>
          <a:lstStyle/>
          <a:p>
            <a:pPr>
              <a:defRPr/>
            </a:pPr>
            <a:r>
              <a:rPr lang="ru-RU" dirty="0"/>
              <a:t>Кулешова П.О., БПИ197, курсовая работа, АВТОМАТИЧЕСКАЯ РАСШИФРОВКА ЭКГ ПО ХОЛТЕРУ                     2021</a:t>
            </a:r>
            <a:endParaRPr lang="en-US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0619808-1B77-412C-8AF7-97751E21067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10511" r="11434" b="29247"/>
          <a:stretch/>
        </p:blipFill>
        <p:spPr bwMode="auto">
          <a:xfrm>
            <a:off x="255588" y="1436114"/>
            <a:ext cx="4539615" cy="203898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256B42-3481-4C9B-87CD-1B9E700E968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0256" r="11486" b="33151"/>
          <a:stretch/>
        </p:blipFill>
        <p:spPr bwMode="auto">
          <a:xfrm>
            <a:off x="3897182" y="3977386"/>
            <a:ext cx="4964430" cy="2091055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092DC-B508-42A7-8BB9-F6F01BE6EDA3}"/>
              </a:ext>
            </a:extLst>
          </p:cNvPr>
          <p:cNvSpPr txBox="1"/>
          <p:nvPr/>
        </p:nvSpPr>
        <p:spPr>
          <a:xfrm>
            <a:off x="2184400" y="3938601"/>
            <a:ext cx="184731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endParaRPr lang="ru-RU" dirty="0">
              <a:solidFill>
                <a:srgbClr val="95B3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A77BC-18E7-4966-8313-F99AE8600684}"/>
              </a:ext>
            </a:extLst>
          </p:cNvPr>
          <p:cNvSpPr txBox="1"/>
          <p:nvPr/>
        </p:nvSpPr>
        <p:spPr>
          <a:xfrm>
            <a:off x="505447" y="3544747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Обрезание первых и последних 100 отсчётов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9C077-C199-47AC-8360-90F5EC614959}"/>
              </a:ext>
            </a:extLst>
          </p:cNvPr>
          <p:cNvSpPr txBox="1"/>
          <p:nvPr/>
        </p:nvSpPr>
        <p:spPr>
          <a:xfrm>
            <a:off x="4572000" y="6187933"/>
            <a:ext cx="455506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3pPr lvl="2" algn="just" eaLnBrk="0" hangingPunct="0">
              <a:lnSpc>
                <a:spcPct val="150000"/>
              </a:lnSpc>
              <a:spcBef>
                <a:spcPct val="20000"/>
              </a:spcBef>
              <a:defRPr sz="1200" i="1">
                <a:solidFill>
                  <a:srgbClr val="003F82"/>
                </a:solidFill>
              </a:defRPr>
            </a:lvl3pPr>
          </a:lstStyle>
          <a:p>
            <a:r>
              <a:rPr lang="ru-RU" sz="1200" i="1" dirty="0">
                <a:solidFill>
                  <a:srgbClr val="21386F"/>
                </a:solidFill>
              </a:rPr>
              <a:t>Заполнение мест отхождения электрода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/>
      <a:lstStyle>
        <a:defPPr algn="l">
          <a:defRPr dirty="0" smtClean="0">
            <a:solidFill>
              <a:srgbClr val="95B3D7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1906</Words>
  <Application>Microsoft Office PowerPoint</Application>
  <PresentationFormat>Экран (4:3)</PresentationFormat>
  <Paragraphs>251</Paragraphs>
  <Slides>30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Факультет компьютерных наук Образовательная программа  09.03.04 Программная инженерия Курсовая работа АВТОМАТИЧЕСКАЯ РАСШИФРОВКА ЭКГ ПО ХОЛТЕРУ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lastModifiedBy>Паула Грешнева</cp:lastModifiedBy>
  <cp:revision>11</cp:revision>
  <dcterms:created xsi:type="dcterms:W3CDTF">2010-09-30T06:45:00Z</dcterms:created>
  <dcterms:modified xsi:type="dcterms:W3CDTF">2021-05-26T08:16:30Z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